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86" r:id="rId21"/>
    <p:sldId id="284" r:id="rId22"/>
    <p:sldId id="285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9" r:id="rId42"/>
    <p:sldId id="304" r:id="rId43"/>
    <p:sldId id="308" r:id="rId44"/>
    <p:sldId id="300" r:id="rId45"/>
    <p:sldId id="301" r:id="rId46"/>
    <p:sldId id="314" r:id="rId47"/>
    <p:sldId id="302" r:id="rId48"/>
    <p:sldId id="303" r:id="rId49"/>
    <p:sldId id="305" r:id="rId50"/>
    <p:sldId id="306" r:id="rId51"/>
    <p:sldId id="315" r:id="rId52"/>
    <p:sldId id="309" r:id="rId53"/>
    <p:sldId id="310" r:id="rId54"/>
    <p:sldId id="311" r:id="rId55"/>
    <p:sldId id="312" r:id="rId56"/>
    <p:sldId id="316" r:id="rId57"/>
    <p:sldId id="317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90" autoAdjust="0"/>
  </p:normalViewPr>
  <p:slideViewPr>
    <p:cSldViewPr>
      <p:cViewPr>
        <p:scale>
          <a:sx n="73" d="100"/>
          <a:sy n="73" d="100"/>
        </p:scale>
        <p:origin x="-12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FCC765B4-3B68-45E5-A592-58573BC5161A}" type="datetimeFigureOut">
              <a:rPr lang="ru-RU" smtClean="0"/>
              <a:t>05.06.2017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5960B8A0-5C00-49D0-9CD2-2BB335C6E90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765B4-3B68-45E5-A592-58573BC5161A}" type="datetimeFigureOut">
              <a:rPr lang="ru-RU" smtClean="0"/>
              <a:t>05.06.2017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0B8A0-5C00-49D0-9CD2-2BB335C6E9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765B4-3B68-45E5-A592-58573BC5161A}" type="datetimeFigureOut">
              <a:rPr lang="ru-RU" smtClean="0"/>
              <a:t>05.06.2017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0B8A0-5C00-49D0-9CD2-2BB335C6E9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CC765B4-3B68-45E5-A592-58573BC5161A}" type="datetimeFigureOut">
              <a:rPr lang="ru-RU" smtClean="0"/>
              <a:t>05.06.2017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960B8A0-5C00-49D0-9CD2-2BB335C6E90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FCC765B4-3B68-45E5-A592-58573BC5161A}" type="datetimeFigureOut">
              <a:rPr lang="ru-RU" smtClean="0"/>
              <a:t>05.06.2017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5960B8A0-5C00-49D0-9CD2-2BB335C6E90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765B4-3B68-45E5-A592-58573BC5161A}" type="datetimeFigureOut">
              <a:rPr lang="ru-RU" smtClean="0"/>
              <a:t>05.06.2017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0B8A0-5C00-49D0-9CD2-2BB335C6E90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765B4-3B68-45E5-A592-58573BC5161A}" type="datetimeFigureOut">
              <a:rPr lang="ru-RU" smtClean="0"/>
              <a:t>05.06.2017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0B8A0-5C00-49D0-9CD2-2BB335C6E90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CC765B4-3B68-45E5-A592-58573BC5161A}" type="datetimeFigureOut">
              <a:rPr lang="ru-RU" smtClean="0"/>
              <a:t>05.06.2017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960B8A0-5C00-49D0-9CD2-2BB335C6E90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765B4-3B68-45E5-A592-58573BC5161A}" type="datetimeFigureOut">
              <a:rPr lang="ru-RU" smtClean="0"/>
              <a:t>05.06.2017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0B8A0-5C00-49D0-9CD2-2BB335C6E9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CC765B4-3B68-45E5-A592-58573BC5161A}" type="datetimeFigureOut">
              <a:rPr lang="ru-RU" smtClean="0"/>
              <a:t>05.06.2017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960B8A0-5C00-49D0-9CD2-2BB335C6E90E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CC765B4-3B68-45E5-A592-58573BC5161A}" type="datetimeFigureOut">
              <a:rPr lang="ru-RU" smtClean="0"/>
              <a:t>05.06.2017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960B8A0-5C00-49D0-9CD2-2BB335C6E90E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CC765B4-3B68-45E5-A592-58573BC5161A}" type="datetimeFigureOut">
              <a:rPr lang="ru-RU" smtClean="0"/>
              <a:t>05.06.2017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960B8A0-5C00-49D0-9CD2-2BB335C6E90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8" y="548680"/>
            <a:ext cx="6406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 100-летию образования </a:t>
            </a:r>
            <a:r>
              <a:rPr lang="ru-RU" b="1" dirty="0" smtClean="0"/>
              <a:t>органов  ЗАГС </a:t>
            </a:r>
            <a:r>
              <a:rPr lang="ru-RU" b="1" dirty="0" smtClean="0"/>
              <a:t>в Беларуси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627784" y="1116602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Церемония </a:t>
            </a:r>
            <a:r>
              <a:rPr lang="ru-RU" sz="2000" b="1" i="1" dirty="0" err="1" smtClean="0"/>
              <a:t>имянаречения</a:t>
            </a:r>
            <a:endParaRPr lang="ru-RU" sz="20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475656" y="1516712"/>
            <a:ext cx="72987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dirty="0" smtClean="0">
                <a:latin typeface="Bookman Old Style" pitchFamily="18" charset="0"/>
              </a:rPr>
              <a:t>«Человек родился!»</a:t>
            </a:r>
            <a:endParaRPr lang="ru-RU" sz="5400" b="1" i="1" dirty="0">
              <a:latin typeface="Bookman Old Styl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1840" y="6165304"/>
            <a:ext cx="3135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Ходосовский</a:t>
            </a:r>
            <a:r>
              <a:rPr lang="ru-RU" b="1" dirty="0" smtClean="0"/>
              <a:t> СДК   2017</a:t>
            </a:r>
            <a:endParaRPr lang="ru-RU" b="1" dirty="0"/>
          </a:p>
        </p:txBody>
      </p:sp>
      <p:pic>
        <p:nvPicPr>
          <p:cNvPr id="2" name="Picture 2" descr="C:\Users\Windows7\Desktop\лора\0-mon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031" y="2515778"/>
            <a:ext cx="5091819" cy="339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Алёна Ланская - Васільковае неба (minus 6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Алёна Ланская - Васільковае неба (minus 6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9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75">
        <p:fade/>
      </p:transition>
    </mc:Choice>
    <mc:Fallback xmlns="">
      <p:transition spd="med" advTm="86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5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Windows7\Desktop\ИМЯнареч\IMG_2017-06-01_135733_HDR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4206"/>
            <a:ext cx="3630351" cy="6495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09863" y="764704"/>
            <a:ext cx="5293437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Segoe Print" pitchFamily="2" charset="0"/>
              </a:rPr>
              <a:t>Сегодня, 1 июня,</a:t>
            </a:r>
          </a:p>
          <a:p>
            <a:r>
              <a:rPr lang="ru-RU" sz="2800" b="1" i="1" dirty="0" smtClean="0">
                <a:latin typeface="Segoe Print" pitchFamily="2" charset="0"/>
              </a:rPr>
              <a:t> в международный День </a:t>
            </a:r>
          </a:p>
          <a:p>
            <a:r>
              <a:rPr lang="ru-RU" sz="2800" b="1" i="1" dirty="0" smtClean="0">
                <a:latin typeface="Segoe Print" pitchFamily="2" charset="0"/>
              </a:rPr>
              <a:t>защиты детей,</a:t>
            </a:r>
          </a:p>
          <a:p>
            <a:r>
              <a:rPr lang="ru-RU" sz="2800" b="1" i="1" dirty="0" smtClean="0">
                <a:latin typeface="Segoe Print" pitchFamily="2" charset="0"/>
              </a:rPr>
              <a:t> в помещении</a:t>
            </a:r>
          </a:p>
          <a:p>
            <a:r>
              <a:rPr lang="ru-RU" sz="2800" b="1" i="1" dirty="0" smtClean="0">
                <a:latin typeface="Segoe Print" pitchFamily="2" charset="0"/>
              </a:rPr>
              <a:t> </a:t>
            </a:r>
            <a:r>
              <a:rPr lang="ru-RU" sz="2800" b="1" i="1" dirty="0" err="1" smtClean="0">
                <a:latin typeface="Segoe Print" pitchFamily="2" charset="0"/>
              </a:rPr>
              <a:t>Ходосовского</a:t>
            </a:r>
            <a:r>
              <a:rPr lang="ru-RU" sz="2800" b="1" i="1" dirty="0" smtClean="0">
                <a:latin typeface="Segoe Print" pitchFamily="2" charset="0"/>
              </a:rPr>
              <a:t> СДК</a:t>
            </a:r>
          </a:p>
          <a:p>
            <a:r>
              <a:rPr lang="ru-RU" sz="2800" b="1" i="1" dirty="0" smtClean="0">
                <a:latin typeface="Segoe Print" pitchFamily="2" charset="0"/>
              </a:rPr>
              <a:t>состоится </a:t>
            </a:r>
          </a:p>
          <a:p>
            <a:r>
              <a:rPr lang="ru-RU" sz="2800" b="1" i="1" dirty="0" smtClean="0">
                <a:latin typeface="Segoe Print" pitchFamily="2" charset="0"/>
              </a:rPr>
              <a:t>торжественная церемония</a:t>
            </a:r>
          </a:p>
          <a:p>
            <a:r>
              <a:rPr lang="ru-RU" sz="2800" b="1" i="1" dirty="0" err="1">
                <a:latin typeface="Segoe Print" pitchFamily="2" charset="0"/>
              </a:rPr>
              <a:t>и</a:t>
            </a:r>
            <a:r>
              <a:rPr lang="ru-RU" sz="2800" b="1" i="1" dirty="0" err="1" smtClean="0">
                <a:latin typeface="Segoe Print" pitchFamily="2" charset="0"/>
              </a:rPr>
              <a:t>мянаречения</a:t>
            </a:r>
            <a:r>
              <a:rPr lang="ru-RU" sz="2800" b="1" i="1" dirty="0" smtClean="0">
                <a:latin typeface="Segoe Print" pitchFamily="2" charset="0"/>
              </a:rPr>
              <a:t> </a:t>
            </a:r>
          </a:p>
          <a:p>
            <a:r>
              <a:rPr lang="ru-RU" sz="2800" b="1" i="1" dirty="0" smtClean="0">
                <a:latin typeface="Segoe Print" pitchFamily="2" charset="0"/>
              </a:rPr>
              <a:t>в семье</a:t>
            </a:r>
          </a:p>
          <a:p>
            <a:r>
              <a:rPr lang="ru-RU" sz="2800" b="1" i="1" dirty="0" smtClean="0">
                <a:latin typeface="Segoe Print" pitchFamily="2" charset="0"/>
              </a:rPr>
              <a:t>Марины и Геннадия</a:t>
            </a:r>
          </a:p>
          <a:p>
            <a:r>
              <a:rPr lang="ru-RU" sz="2800" b="1" i="1" dirty="0" smtClean="0">
                <a:latin typeface="Segoe Print" pitchFamily="2" charset="0"/>
              </a:rPr>
              <a:t>Ковалёвых</a:t>
            </a:r>
            <a:endParaRPr lang="ru-RU" sz="2800" b="1" i="1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74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1736">
        <p14:shred/>
      </p:transition>
    </mc:Choice>
    <mc:Fallback xmlns="">
      <p:transition spd="slow" advTm="117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Windows7\Desktop\ИМЯнареч\IMG_2017-06-01_140556_HDR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430604" cy="5224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3367" y="5657267"/>
            <a:ext cx="69781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latin typeface="Segoe Print" pitchFamily="2" charset="0"/>
              </a:rPr>
              <a:t>Ой чалом, чалом, мае </a:t>
            </a:r>
            <a:r>
              <a:rPr lang="ru-RU" sz="3200" b="1" i="1" dirty="0" err="1" smtClean="0">
                <a:latin typeface="Segoe Print" pitchFamily="2" charset="0"/>
              </a:rPr>
              <a:t>госцейк</a:t>
            </a:r>
            <a:r>
              <a:rPr lang="be-BY" sz="3200" b="1" i="1" dirty="0" smtClean="0">
                <a:latin typeface="Segoe Print" pitchFamily="2" charset="0"/>
              </a:rPr>
              <a:t>і,</a:t>
            </a:r>
          </a:p>
          <a:p>
            <a:r>
              <a:rPr lang="be-BY" sz="3200" b="1" i="1" dirty="0" smtClean="0">
                <a:latin typeface="Segoe Print" pitchFamily="2" charset="0"/>
              </a:rPr>
              <a:t>Запрашаем на бяседачку…</a:t>
            </a:r>
            <a:endParaRPr lang="ru-RU" sz="3200" b="1" i="1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48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564">
        <p:blinds dir="vert"/>
      </p:transition>
    </mc:Choice>
    <mc:Fallback xmlns="">
      <p:transition spd="slow" advTm="3564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Windows7\Desktop\ИМЯнареч\IMG_2017-06-01_140608_HDR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0216">
            <a:off x="229721" y="924070"/>
            <a:ext cx="8507153" cy="4371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37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840">
        <p:blinds dir="vert"/>
      </p:transition>
    </mc:Choice>
    <mc:Fallback xmlns="">
      <p:transition spd="slow" advTm="284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Windows7\Desktop\ИМЯнареч\IMG_2017-06-01_140622_HDR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2681">
            <a:off x="402906" y="425418"/>
            <a:ext cx="7817062" cy="5757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14046"/>
      </p:ext>
    </p:extLst>
  </p:cSld>
  <p:clrMapOvr>
    <a:masterClrMapping/>
  </p:clrMapOvr>
  <p:transition spd="slow" advTm="4441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Windows7\Desktop\ИМЯнареч\IMG_2017-06-01_140638_HDR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2600">
            <a:off x="337162" y="437305"/>
            <a:ext cx="5636010" cy="3122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Windows7\Desktop\ИМЯнареч\IMG_2017-06-01_140652_HDR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7778">
            <a:off x="3073215" y="2680891"/>
            <a:ext cx="5533916" cy="3698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Windows7\Desktop\лора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Windows7\Desktop\лора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541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823636"/>
      </p:ext>
    </p:extLst>
  </p:cSld>
  <p:clrMapOvr>
    <a:masterClrMapping/>
  </p:clrMapOvr>
  <p:transition spd="slow" advTm="3284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Windows7\Desktop\ИМЯнареч\IMG_2017-06-01_140914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315472" cy="6236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4216" y="396041"/>
            <a:ext cx="8294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latin typeface="Segoe Print" pitchFamily="2" charset="0"/>
              </a:rPr>
              <a:t>...Залог </a:t>
            </a:r>
            <a:r>
              <a:rPr lang="ru-RU" sz="3200" b="1" i="1" dirty="0" smtClean="0">
                <a:latin typeface="Segoe Print" pitchFamily="2" charset="0"/>
              </a:rPr>
              <a:t>семейного счастья </a:t>
            </a:r>
            <a:r>
              <a:rPr lang="ru-RU" sz="3200" b="1" i="1" dirty="0">
                <a:latin typeface="Segoe Print" pitchFamily="2" charset="0"/>
              </a:rPr>
              <a:t>в доброте, откровенности, отзывчивости...</a:t>
            </a:r>
          </a:p>
        </p:txBody>
      </p:sp>
    </p:spTree>
    <p:extLst>
      <p:ext uri="{BB962C8B-B14F-4D97-AF65-F5344CB8AC3E}">
        <p14:creationId xmlns:p14="http://schemas.microsoft.com/office/powerpoint/2010/main" val="420121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793">
        <p14:shred/>
      </p:transition>
    </mc:Choice>
    <mc:Fallback xmlns="">
      <p:transition spd="slow" advTm="47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Windows7\Desktop\ИМЯнареч\IMG_2017-06-01_140935_HDR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555" y="1557084"/>
            <a:ext cx="3828576" cy="5192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7383" y="-243408"/>
            <a:ext cx="110693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Segoe Print" pitchFamily="2" charset="0"/>
              </a:rPr>
              <a:t> </a:t>
            </a:r>
            <a:endParaRPr lang="ru-RU" sz="2400" b="1" i="1" dirty="0"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7383" y="-12576"/>
            <a:ext cx="89423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Segoe Print" pitchFamily="2" charset="0"/>
              </a:rPr>
              <a:t>Продолженьем вашим станут дети</a:t>
            </a:r>
            <a:r>
              <a:rPr lang="ru-RU" sz="2400" b="1" i="1" dirty="0" smtClean="0">
                <a:latin typeface="Segoe Print" pitchFamily="2" charset="0"/>
              </a:rPr>
              <a:t>.</a:t>
            </a:r>
          </a:p>
          <a:p>
            <a:r>
              <a:rPr lang="ru-RU" sz="2400" b="1" i="1" dirty="0" smtClean="0">
                <a:latin typeface="Segoe Print" pitchFamily="2" charset="0"/>
              </a:rPr>
              <a:t> Этот </a:t>
            </a:r>
            <a:r>
              <a:rPr lang="ru-RU" sz="2400" b="1" i="1" dirty="0">
                <a:latin typeface="Segoe Print" pitchFamily="2" charset="0"/>
              </a:rPr>
              <a:t>юный и прекрасный век </a:t>
            </a:r>
          </a:p>
          <a:p>
            <a:r>
              <a:rPr lang="ru-RU" sz="2400" b="1" i="1" dirty="0">
                <a:latin typeface="Segoe Print" pitchFamily="2" charset="0"/>
              </a:rPr>
              <a:t>Пусть своей </a:t>
            </a:r>
            <a:r>
              <a:rPr lang="ru-RU" sz="2400" b="1" i="1" dirty="0" err="1">
                <a:latin typeface="Segoe Print" pitchFamily="2" charset="0"/>
              </a:rPr>
              <a:t>улыбкою</a:t>
            </a:r>
            <a:r>
              <a:rPr lang="ru-RU" sz="2400" b="1" i="1" dirty="0">
                <a:latin typeface="Segoe Print" pitchFamily="2" charset="0"/>
              </a:rPr>
              <a:t> </a:t>
            </a:r>
            <a:r>
              <a:rPr lang="ru-RU" sz="2400" b="1" i="1" dirty="0" smtClean="0">
                <a:latin typeface="Segoe Print" pitchFamily="2" charset="0"/>
              </a:rPr>
              <a:t>осветит</a:t>
            </a:r>
          </a:p>
          <a:p>
            <a:r>
              <a:rPr lang="ru-RU" sz="2400" b="1" i="1" dirty="0" smtClean="0">
                <a:latin typeface="Segoe Print" pitchFamily="2" charset="0"/>
              </a:rPr>
              <a:t> Маленький</a:t>
            </a:r>
            <a:r>
              <a:rPr lang="ru-RU" sz="2400" b="1" i="1" dirty="0">
                <a:latin typeface="Segoe Print" pitchFamily="2" charset="0"/>
              </a:rPr>
              <a:t>, но главный человек!</a:t>
            </a:r>
          </a:p>
        </p:txBody>
      </p:sp>
      <p:pic>
        <p:nvPicPr>
          <p:cNvPr id="4098" name="Picture 2" descr="C:\Users\Windows7\Desktop\ИМЯнареч\IMG_2017-06-01_141021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65392"/>
            <a:ext cx="3888432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53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509">
        <p:dissolve/>
      </p:transition>
    </mc:Choice>
    <mc:Fallback xmlns="">
      <p:transition spd="slow" advTm="7509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Windows7\Desktop\ИМЯнареч\IMG_2017-06-01_141044_HDR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3888"/>
            <a:ext cx="8280920" cy="3862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Windows7\Desktop\ИМЯнареч\IMG_2017-06-01_141309_HDR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9077">
            <a:off x="827584" y="4653136"/>
            <a:ext cx="2088232" cy="1855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Windows7\Desktop\ИМЯнареч\IMG_2017-06-01_141549_HDR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7735">
            <a:off x="3723167" y="4529381"/>
            <a:ext cx="1915380" cy="2007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Users\Windows7\Desktop\ИМЯнареч\IMG_2017-06-01_141610_HDR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6566">
            <a:off x="6314591" y="4633223"/>
            <a:ext cx="1941581" cy="1922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12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315">
        <p:blinds dir="vert"/>
      </p:transition>
    </mc:Choice>
    <mc:Fallback xmlns="">
      <p:transition spd="slow" advTm="7315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Windows7\Desktop\ИМЯнареч\IMG_2017-06-01_141604_HDR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4840"/>
            <a:ext cx="8164417" cy="5445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949280"/>
            <a:ext cx="2613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3200" b="1" i="1" dirty="0" smtClean="0">
                <a:latin typeface="Segoe Print" pitchFamily="2" charset="0"/>
              </a:rPr>
              <a:t>Пожелан</a:t>
            </a:r>
            <a:r>
              <a:rPr lang="ru-RU" sz="3200" b="1" i="1" dirty="0" err="1" smtClean="0">
                <a:latin typeface="Segoe Print" pitchFamily="2" charset="0"/>
              </a:rPr>
              <a:t>ия</a:t>
            </a:r>
            <a:r>
              <a:rPr lang="ru-RU" sz="3200" b="1" i="1" dirty="0" smtClean="0">
                <a:latin typeface="Segoe Print" pitchFamily="2" charset="0"/>
              </a:rPr>
              <a:t>:</a:t>
            </a:r>
            <a:endParaRPr lang="ru-RU" sz="3200" b="1" i="1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576165"/>
      </p:ext>
    </p:extLst>
  </p:cSld>
  <p:clrMapOvr>
    <a:masterClrMapping/>
  </p:clrMapOvr>
  <p:transition spd="slow" advTm="3230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Windows7\Desktop\ИМЯнареч\IMG_2017-06-01_141637_HDR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6631"/>
            <a:ext cx="5770031" cy="5862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980728"/>
            <a:ext cx="4334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b="1" i="1" dirty="0" smtClean="0">
                <a:latin typeface="Segoe Print" pitchFamily="2" charset="0"/>
              </a:rPr>
              <a:t>Чтобы детство твоё</a:t>
            </a:r>
          </a:p>
          <a:p>
            <a:r>
              <a:rPr lang="ru-RU" sz="2400" b="1" i="1" dirty="0" smtClean="0">
                <a:latin typeface="Segoe Print" pitchFamily="2" charset="0"/>
              </a:rPr>
              <a:t> было счастливым,</a:t>
            </a:r>
          </a:p>
          <a:p>
            <a:r>
              <a:rPr lang="ru-RU" sz="2400" b="1" i="1" dirty="0" smtClean="0">
                <a:latin typeface="Segoe Print" pitchFamily="2" charset="0"/>
              </a:rPr>
              <a:t> радостным</a:t>
            </a:r>
          </a:p>
          <a:p>
            <a:r>
              <a:rPr lang="ru-RU" sz="2400" b="1" i="1" dirty="0" smtClean="0">
                <a:latin typeface="Segoe Print" pitchFamily="2" charset="0"/>
              </a:rPr>
              <a:t> и очень весёлым…</a:t>
            </a:r>
            <a:endParaRPr lang="ru-RU" sz="2400" b="1" i="1" dirty="0">
              <a:latin typeface="Segoe Print" pitchFamily="2" charset="0"/>
            </a:endParaRPr>
          </a:p>
        </p:txBody>
      </p:sp>
      <p:pic>
        <p:nvPicPr>
          <p:cNvPr id="8194" name="Picture 2" descr="C:\Users\Windows7\Desktop\лора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3577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90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4644">
        <p14:switch dir="r"/>
      </p:transition>
    </mc:Choice>
    <mc:Fallback xmlns="">
      <p:transition spd="slow" advTm="46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indows7\Desktop\ИМЯнареч\SDC10140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73" y="32008"/>
            <a:ext cx="7536791" cy="6681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2943" y="1753250"/>
            <a:ext cx="46730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latin typeface="Segoe Print" pitchFamily="2" charset="0"/>
              </a:rPr>
              <a:t>«Ребенок — это грядущее»</a:t>
            </a:r>
          </a:p>
          <a:p>
            <a:r>
              <a:rPr lang="ru-RU" sz="2400" b="1" i="1" dirty="0">
                <a:latin typeface="Segoe Print" pitchFamily="2" charset="0"/>
              </a:rPr>
              <a:t>Виктор Гюго</a:t>
            </a:r>
          </a:p>
        </p:txBody>
      </p:sp>
    </p:spTree>
    <p:extLst>
      <p:ext uri="{BB962C8B-B14F-4D97-AF65-F5344CB8AC3E}">
        <p14:creationId xmlns:p14="http://schemas.microsoft.com/office/powerpoint/2010/main" val="297374178"/>
      </p:ext>
    </p:extLst>
  </p:cSld>
  <p:clrMapOvr>
    <a:masterClrMapping/>
  </p:clrMapOvr>
  <p:transition spd="slow" advTm="3110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Windows7\Desktop\ИМЯнареч\IMG_2017-06-01_142415_HDR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0648"/>
            <a:ext cx="5066160" cy="6200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524" y="836711"/>
            <a:ext cx="316144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Segoe Print" pitchFamily="2" charset="0"/>
              </a:rPr>
              <a:t>-пусть у тебя </a:t>
            </a:r>
          </a:p>
          <a:p>
            <a:r>
              <a:rPr lang="ru-RU" sz="2800" b="1" i="1" dirty="0">
                <a:latin typeface="Segoe Print" pitchFamily="2" charset="0"/>
              </a:rPr>
              <a:t>б</a:t>
            </a:r>
            <a:r>
              <a:rPr lang="ru-RU" sz="2800" b="1" i="1" dirty="0" smtClean="0">
                <a:latin typeface="Segoe Print" pitchFamily="2" charset="0"/>
              </a:rPr>
              <a:t>удет</a:t>
            </a:r>
          </a:p>
          <a:p>
            <a:r>
              <a:rPr lang="ru-RU" sz="2800" b="1" i="1" dirty="0" smtClean="0">
                <a:latin typeface="Segoe Print" pitchFamily="2" charset="0"/>
              </a:rPr>
              <a:t> много </a:t>
            </a:r>
          </a:p>
          <a:p>
            <a:r>
              <a:rPr lang="ru-RU" sz="2800" b="1" i="1" dirty="0" smtClean="0">
                <a:latin typeface="Segoe Print" pitchFamily="2" charset="0"/>
              </a:rPr>
              <a:t>друзей,-</a:t>
            </a:r>
          </a:p>
          <a:p>
            <a:r>
              <a:rPr lang="ru-RU" sz="2800" b="1" i="1" dirty="0">
                <a:latin typeface="Segoe Print" pitchFamily="2" charset="0"/>
              </a:rPr>
              <a:t>д</a:t>
            </a:r>
            <a:r>
              <a:rPr lang="ru-RU" sz="2800" b="1" i="1" dirty="0" smtClean="0">
                <a:latin typeface="Segoe Print" pitchFamily="2" charset="0"/>
              </a:rPr>
              <a:t>обрых </a:t>
            </a:r>
          </a:p>
          <a:p>
            <a:r>
              <a:rPr lang="ru-RU" sz="2800" b="1" i="1" dirty="0" smtClean="0">
                <a:latin typeface="Segoe Print" pitchFamily="2" charset="0"/>
              </a:rPr>
              <a:t>и честных …</a:t>
            </a:r>
            <a:endParaRPr lang="ru-RU" sz="2800" b="1" i="1" dirty="0">
              <a:latin typeface="Segoe Print" pitchFamily="2" charset="0"/>
            </a:endParaRPr>
          </a:p>
        </p:txBody>
      </p:sp>
      <p:pic>
        <p:nvPicPr>
          <p:cNvPr id="5122" name="Picture 2" descr="C:\Users\Windows7\Desktop\лора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6700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31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5203">
        <p14:switch dir="r"/>
      </p:transition>
    </mc:Choice>
    <mc:Fallback xmlns="">
      <p:transition spd="slow" advTm="52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Windows7\Desktop\ИМЯнареч\IMG_2017-06-01_142442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08" y="137252"/>
            <a:ext cx="4800740" cy="6400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1" y="908720"/>
            <a:ext cx="404950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atin typeface="Segoe Print" pitchFamily="2" charset="0"/>
              </a:rPr>
              <a:t>-будь сам</a:t>
            </a:r>
          </a:p>
          <a:p>
            <a:r>
              <a:rPr lang="ru-RU" sz="2400" b="1" i="1" dirty="0" smtClean="0">
                <a:latin typeface="Segoe Print" pitchFamily="2" charset="0"/>
              </a:rPr>
              <a:t> настоящим мужчиной,</a:t>
            </a:r>
          </a:p>
          <a:p>
            <a:r>
              <a:rPr lang="ru-RU" sz="2400" b="1" i="1" dirty="0" smtClean="0">
                <a:latin typeface="Segoe Print" pitchFamily="2" charset="0"/>
              </a:rPr>
              <a:t> помощником</a:t>
            </a:r>
          </a:p>
          <a:p>
            <a:r>
              <a:rPr lang="ru-RU" sz="2400" b="1" i="1" dirty="0" smtClean="0">
                <a:latin typeface="Segoe Print" pitchFamily="2" charset="0"/>
              </a:rPr>
              <a:t> для родителей</a:t>
            </a:r>
          </a:p>
          <a:p>
            <a:r>
              <a:rPr lang="ru-RU" sz="2400" b="1" i="1" dirty="0">
                <a:latin typeface="Segoe Print" pitchFamily="2" charset="0"/>
              </a:rPr>
              <a:t>и</a:t>
            </a:r>
            <a:r>
              <a:rPr lang="ru-RU" sz="2400" b="1" i="1" dirty="0" smtClean="0">
                <a:latin typeface="Segoe Print" pitchFamily="2" charset="0"/>
              </a:rPr>
              <a:t> для всех.</a:t>
            </a:r>
          </a:p>
          <a:p>
            <a:r>
              <a:rPr lang="ru-RU" sz="2400" b="1" i="1" dirty="0" smtClean="0">
                <a:latin typeface="Segoe Print" pitchFamily="2" charset="0"/>
              </a:rPr>
              <a:t> кто тебя окружает…</a:t>
            </a:r>
          </a:p>
        </p:txBody>
      </p:sp>
      <p:pic>
        <p:nvPicPr>
          <p:cNvPr id="6146" name="Picture 2" descr="C:\Users\Windows7\Desktop\лора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8904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42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6057">
        <p14:switch dir="r"/>
      </p:transition>
    </mc:Choice>
    <mc:Fallback xmlns="">
      <p:transition spd="slow" advTm="60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Windows7\Desktop\ИМЯнареч\IMG_2017-06-01_142817_HDR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8640"/>
            <a:ext cx="4751163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96" y="980728"/>
            <a:ext cx="388760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Segoe Print" pitchFamily="2" charset="0"/>
              </a:rPr>
              <a:t>-расти на радость</a:t>
            </a:r>
          </a:p>
          <a:p>
            <a:r>
              <a:rPr lang="ru-RU" sz="2800" b="1" i="1" dirty="0" smtClean="0">
                <a:latin typeface="Segoe Print" pitchFamily="2" charset="0"/>
              </a:rPr>
              <a:t> родных,</a:t>
            </a:r>
          </a:p>
          <a:p>
            <a:r>
              <a:rPr lang="ru-RU" sz="2800" b="1" i="1" dirty="0">
                <a:latin typeface="Segoe Print" pitchFamily="2" charset="0"/>
              </a:rPr>
              <a:t>б</a:t>
            </a:r>
            <a:r>
              <a:rPr lang="ru-RU" sz="2800" b="1" i="1" dirty="0" smtClean="0">
                <a:latin typeface="Segoe Print" pitchFamily="2" charset="0"/>
              </a:rPr>
              <a:t>удь счастливым </a:t>
            </a:r>
          </a:p>
          <a:p>
            <a:r>
              <a:rPr lang="ru-RU" sz="2800" b="1" i="1" dirty="0">
                <a:latin typeface="Segoe Print" pitchFamily="2" charset="0"/>
              </a:rPr>
              <a:t>и</a:t>
            </a:r>
            <a:r>
              <a:rPr lang="ru-RU" sz="2800" b="1" i="1" dirty="0" smtClean="0">
                <a:latin typeface="Segoe Print" pitchFamily="2" charset="0"/>
              </a:rPr>
              <a:t> любимым </a:t>
            </a:r>
          </a:p>
          <a:p>
            <a:r>
              <a:rPr lang="ru-RU" sz="2800" b="1" i="1" dirty="0">
                <a:latin typeface="Segoe Print" pitchFamily="2" charset="0"/>
              </a:rPr>
              <a:t>в</a:t>
            </a:r>
            <a:r>
              <a:rPr lang="ru-RU" sz="2800" b="1" i="1" dirty="0" smtClean="0">
                <a:latin typeface="Segoe Print" pitchFamily="2" charset="0"/>
              </a:rPr>
              <a:t>езде и всюду!</a:t>
            </a:r>
            <a:endParaRPr lang="ru-RU" sz="2800" b="1" i="1" dirty="0">
              <a:latin typeface="Segoe Print" pitchFamily="2" charset="0"/>
            </a:endParaRPr>
          </a:p>
        </p:txBody>
      </p:sp>
      <p:pic>
        <p:nvPicPr>
          <p:cNvPr id="7170" name="Picture 2" descr="C:\Users\Windows7\Desktop\лора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14" y="378904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74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5064">
        <p14:switch dir="r"/>
      </p:transition>
    </mc:Choice>
    <mc:Fallback xmlns="">
      <p:transition spd="slow" advTm="50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Windows7\Desktop\ИМЯнареч\IMG_2017-06-01_141742_HDR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0" y="305644"/>
            <a:ext cx="8674428" cy="589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87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700">
        <p:cut/>
      </p:transition>
    </mc:Choice>
    <mc:Fallback xmlns="">
      <p:transition advTm="37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Windows7\Desktop\ИМЯнареч\IMG_2017-06-01_141810_HDR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1018"/>
            <a:ext cx="3386444" cy="4894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Windows7\Desktop\ИМЯнареч\IMG_2017-06-01_141818_HDR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9381"/>
            <a:ext cx="4020880" cy="4797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343" y="5445224"/>
            <a:ext cx="81708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3200" b="1" i="1" dirty="0" smtClean="0">
                <a:latin typeface="Segoe Print" pitchFamily="2" charset="0"/>
              </a:rPr>
              <a:t>… Зорка на небе з’явілася… </a:t>
            </a:r>
          </a:p>
          <a:p>
            <a:r>
              <a:rPr lang="be-BY" sz="3200" b="1" i="1" dirty="0">
                <a:latin typeface="Segoe Print" pitchFamily="2" charset="0"/>
              </a:rPr>
              <a:t> </a:t>
            </a:r>
            <a:r>
              <a:rPr lang="be-BY" sz="3200" b="1" i="1" dirty="0" smtClean="0">
                <a:latin typeface="Segoe Print" pitchFamily="2" charset="0"/>
              </a:rPr>
              <a:t>                    чалавек нарадзіўся….</a:t>
            </a:r>
            <a:endParaRPr lang="ru-RU" sz="3200" b="1" i="1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54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861">
        <p:blinds dir="vert"/>
      </p:transition>
    </mc:Choice>
    <mc:Fallback xmlns="">
      <p:transition spd="slow" advTm="3861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Windows7\Desktop\ИМЯнареч\IMG_2017-06-01_141839_HDR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8640"/>
            <a:ext cx="5851227" cy="6426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9627" y="1019148"/>
            <a:ext cx="261321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Segoe Print" pitchFamily="2" charset="0"/>
              </a:rPr>
              <a:t>Пламя свечи,</a:t>
            </a:r>
          </a:p>
          <a:p>
            <a:r>
              <a:rPr lang="ru-RU" sz="2800" b="1" i="1" dirty="0" smtClean="0">
                <a:latin typeface="Segoe Print" pitchFamily="2" charset="0"/>
              </a:rPr>
              <a:t> как символ </a:t>
            </a:r>
          </a:p>
          <a:p>
            <a:r>
              <a:rPr lang="ru-RU" sz="2800" b="1" i="1" dirty="0" smtClean="0">
                <a:latin typeface="Segoe Print" pitchFamily="2" charset="0"/>
              </a:rPr>
              <a:t>Жизни</a:t>
            </a:r>
          </a:p>
          <a:p>
            <a:r>
              <a:rPr lang="ru-RU" sz="2800" b="1" i="1" dirty="0" smtClean="0">
                <a:latin typeface="Segoe Print" pitchFamily="2" charset="0"/>
              </a:rPr>
              <a:t> и света</a:t>
            </a:r>
            <a:endParaRPr lang="ru-RU" sz="2800" b="1" i="1" dirty="0">
              <a:latin typeface="Segoe Print" pitchFamily="2" charset="0"/>
            </a:endParaRPr>
          </a:p>
        </p:txBody>
      </p:sp>
      <p:pic>
        <p:nvPicPr>
          <p:cNvPr id="9218" name="Picture 2" descr="C:\Users\Windows7\Desktop\лора\роп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26" y="3665203"/>
            <a:ext cx="2870205" cy="188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42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272">
        <p:blinds dir="vert"/>
      </p:transition>
    </mc:Choice>
    <mc:Fallback xmlns="">
      <p:transition spd="slow" advTm="4272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Windows7\Desktop\ИМЯнареч\IMG_2017-06-01_141923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138"/>
            <a:ext cx="4896544" cy="652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2080" y="669218"/>
            <a:ext cx="317266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latin typeface="Segoe Print" pitchFamily="2" charset="0"/>
              </a:rPr>
              <a:t>«Заздравная»</a:t>
            </a:r>
          </a:p>
          <a:p>
            <a:endParaRPr lang="ru-RU" sz="3200" b="1" i="1" dirty="0" smtClean="0">
              <a:latin typeface="Segoe Print" pitchFamily="2" charset="0"/>
            </a:endParaRPr>
          </a:p>
          <a:p>
            <a:r>
              <a:rPr lang="ru-RU" sz="3200" b="1" i="1" dirty="0">
                <a:latin typeface="Segoe Print" pitchFamily="2" charset="0"/>
              </a:rPr>
              <a:t> </a:t>
            </a:r>
            <a:r>
              <a:rPr lang="ru-RU" sz="3200" b="1" i="1" dirty="0" smtClean="0">
                <a:latin typeface="Segoe Print" pitchFamily="2" charset="0"/>
              </a:rPr>
              <a:t>На здоровье,</a:t>
            </a:r>
          </a:p>
          <a:p>
            <a:r>
              <a:rPr lang="ru-RU" sz="3200" b="1" i="1" dirty="0" smtClean="0">
                <a:latin typeface="Segoe Print" pitchFamily="2" charset="0"/>
              </a:rPr>
              <a:t> на удачу</a:t>
            </a:r>
          </a:p>
          <a:p>
            <a:r>
              <a:rPr lang="ru-RU" sz="3200" b="1" i="1" dirty="0">
                <a:latin typeface="Segoe Print" pitchFamily="2" charset="0"/>
              </a:rPr>
              <a:t>с</a:t>
            </a:r>
            <a:r>
              <a:rPr lang="ru-RU" sz="3200" b="1" i="1" dirty="0" smtClean="0">
                <a:latin typeface="Segoe Print" pitchFamily="2" charset="0"/>
              </a:rPr>
              <a:t>вет Андрею!</a:t>
            </a:r>
            <a:endParaRPr lang="ru-RU" sz="3200" b="1" i="1" dirty="0">
              <a:latin typeface="Segoe Print" pitchFamily="2" charset="0"/>
            </a:endParaRPr>
          </a:p>
        </p:txBody>
      </p:sp>
      <p:pic>
        <p:nvPicPr>
          <p:cNvPr id="10242" name="Picture 2" descr="C:\Users\Windows7\Desktop\лора\malysh_min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523" y="3189351"/>
            <a:ext cx="2009775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31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279">
        <p:dissolve/>
      </p:transition>
    </mc:Choice>
    <mc:Fallback xmlns="">
      <p:transition spd="slow" advTm="5279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Windows7\Desktop\ИМЯнареч\IMG_2017-06-01_141936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136904" cy="6102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58585"/>
      </p:ext>
    </p:extLst>
  </p:cSld>
  <p:clrMapOvr>
    <a:masterClrMapping/>
  </p:clrMapOvr>
  <p:transition spd="slow" advTm="3343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Windows7\Desktop\ИМЯнареч\IMG_2017-06-01_142024_HDR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205" y="0"/>
            <a:ext cx="4060378" cy="5460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Windows7\Desktop\ИМЯнареч\IMG_2017-06-01_142114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948"/>
            <a:ext cx="4079415" cy="543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3687" y="5589240"/>
            <a:ext cx="79944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Segoe Print" pitchFamily="2" charset="0"/>
              </a:rPr>
              <a:t>-пусть в вашем доме царит мир, добро,</a:t>
            </a:r>
          </a:p>
          <a:p>
            <a:r>
              <a:rPr lang="ru-RU" sz="2800" b="1" i="1" dirty="0" smtClean="0">
                <a:latin typeface="Segoe Print" pitchFamily="2" charset="0"/>
              </a:rPr>
              <a:t> радость и счастье</a:t>
            </a:r>
            <a:endParaRPr lang="ru-RU" sz="2800" b="1" i="1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9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230">
        <p:blinds dir="vert"/>
      </p:transition>
    </mc:Choice>
    <mc:Fallback xmlns="">
      <p:transition spd="slow" advTm="523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Windows7\Desktop\ИМЯнареч\IMG_2017-06-01_142324_HDR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3" y="2852936"/>
            <a:ext cx="8316416" cy="3328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48680"/>
            <a:ext cx="742062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Segoe Print" pitchFamily="2" charset="0"/>
              </a:rPr>
              <a:t>Друг друга храните во все времена</a:t>
            </a:r>
          </a:p>
          <a:p>
            <a:r>
              <a:rPr lang="ru-RU" sz="2800" b="1" i="1" dirty="0" smtClean="0">
                <a:latin typeface="Segoe Print" pitchFamily="2" charset="0"/>
              </a:rPr>
              <a:t>Живите в ладу и гармонии,</a:t>
            </a:r>
          </a:p>
          <a:p>
            <a:r>
              <a:rPr lang="ru-RU" sz="2800" b="1" i="1" dirty="0" smtClean="0">
                <a:latin typeface="Segoe Print" pitchFamily="2" charset="0"/>
              </a:rPr>
              <a:t>И пусть будет жизнь ваша освящена</a:t>
            </a:r>
          </a:p>
          <a:p>
            <a:r>
              <a:rPr lang="ru-RU" sz="2800" b="1" i="1" dirty="0" smtClean="0">
                <a:latin typeface="Segoe Print" pitchFamily="2" charset="0"/>
              </a:rPr>
              <a:t>Любовью Петра и </a:t>
            </a:r>
            <a:r>
              <a:rPr lang="ru-RU" sz="2800" b="1" i="1" dirty="0" err="1" smtClean="0">
                <a:latin typeface="Segoe Print" pitchFamily="2" charset="0"/>
              </a:rPr>
              <a:t>Февронии</a:t>
            </a:r>
            <a:endParaRPr lang="ru-RU" sz="2800" b="1" i="1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58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11">
        <p:fade/>
      </p:transition>
    </mc:Choice>
    <mc:Fallback xmlns="">
      <p:transition spd="med" advTm="53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indows7\Desktop\ИМЯнареч\SDC1013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514"/>
            <a:ext cx="6294658" cy="6588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00192" y="836712"/>
            <a:ext cx="275908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Segoe Print" pitchFamily="2" charset="0"/>
              </a:rPr>
              <a:t>Чтобы жизнь</a:t>
            </a:r>
          </a:p>
          <a:p>
            <a:r>
              <a:rPr lang="ru-RU" sz="2800" b="1" i="1" dirty="0" smtClean="0">
                <a:latin typeface="Segoe Print" pitchFamily="2" charset="0"/>
              </a:rPr>
              <a:t> повторилась</a:t>
            </a:r>
          </a:p>
          <a:p>
            <a:r>
              <a:rPr lang="ru-RU" sz="2800" b="1" i="1" dirty="0" smtClean="0">
                <a:latin typeface="Segoe Print" pitchFamily="2" charset="0"/>
              </a:rPr>
              <a:t> с начала – </a:t>
            </a:r>
          </a:p>
          <a:p>
            <a:r>
              <a:rPr lang="ru-RU" sz="2800" b="1" i="1" dirty="0" smtClean="0">
                <a:latin typeface="Segoe Print" pitchFamily="2" charset="0"/>
              </a:rPr>
              <a:t>Загляните</a:t>
            </a:r>
          </a:p>
          <a:p>
            <a:r>
              <a:rPr lang="ru-RU" sz="2800" b="1" i="1" dirty="0" smtClean="0">
                <a:latin typeface="Segoe Print" pitchFamily="2" charset="0"/>
              </a:rPr>
              <a:t> в семейный </a:t>
            </a:r>
          </a:p>
          <a:p>
            <a:r>
              <a:rPr lang="ru-RU" sz="2800" b="1" i="1" dirty="0" smtClean="0">
                <a:latin typeface="Segoe Print" pitchFamily="2" charset="0"/>
              </a:rPr>
              <a:t>альбом…</a:t>
            </a:r>
            <a:endParaRPr lang="ru-RU" sz="2800" b="1" i="1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515556"/>
      </p:ext>
    </p:extLst>
  </p:cSld>
  <p:clrMapOvr>
    <a:masterClrMapping/>
  </p:clrMapOvr>
  <p:transition spd="slow" advTm="4342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Windows7\Desktop\ИМЯнареч\IMG_2017-06-01_142840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4215558" cy="5620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Windows7\Desktop\ИМЯнареч\IMG_2017-06-01_142829_HDR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1823">
            <a:off x="5148064" y="3058545"/>
            <a:ext cx="3384376" cy="3004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Windows7\Desktop\лора\main_85451_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2582">
            <a:off x="5483600" y="116365"/>
            <a:ext cx="2228810" cy="282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062671"/>
      </p:ext>
    </p:extLst>
  </p:cSld>
  <p:clrMapOvr>
    <a:masterClrMapping/>
  </p:clrMapOvr>
  <p:transition spd="slow" advTm="3289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Windows7\Desktop\ИМЯнареч\IMG_2017-06-01_142850_HDR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18" y="201191"/>
            <a:ext cx="2894944" cy="6324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Windows7\Desktop\ИМЯнареч\IMG_2017-06-01_143006_HDR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284" y="201191"/>
            <a:ext cx="5377525" cy="5532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1960" y="6002125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>
                <a:latin typeface="Segoe Print" pitchFamily="2" charset="0"/>
              </a:rPr>
              <a:t>п</a:t>
            </a:r>
            <a:r>
              <a:rPr lang="ru-RU" sz="2800" b="1" i="1" dirty="0" smtClean="0">
                <a:latin typeface="Segoe Print" pitchFamily="2" charset="0"/>
              </a:rPr>
              <a:t>оздравления… </a:t>
            </a:r>
            <a:endParaRPr lang="ru-RU" sz="2800" b="1" i="1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85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76">
        <p:blinds dir="vert"/>
      </p:transition>
    </mc:Choice>
    <mc:Fallback xmlns="">
      <p:transition spd="slow" advTm="3076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Windows7\Desktop\ИМЯнареч\IMG_2017-06-01_143029_HDR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86" y="17040"/>
            <a:ext cx="4104456" cy="538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Windows7\Desktop\ИМЯнареч\IMG_2017-06-01_143036_HDR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40"/>
            <a:ext cx="4032448" cy="6529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5883946"/>
            <a:ext cx="1973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>
                <a:latin typeface="Segoe Print" pitchFamily="2" charset="0"/>
              </a:rPr>
              <a:t>п</a:t>
            </a:r>
            <a:r>
              <a:rPr lang="ru-RU" sz="2800" b="1" i="1" dirty="0" smtClean="0">
                <a:latin typeface="Segoe Print" pitchFamily="2" charset="0"/>
              </a:rPr>
              <a:t>одарки…</a:t>
            </a:r>
            <a:endParaRPr lang="ru-RU" sz="2800" b="1" i="1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3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145">
        <p:blinds dir="vert"/>
      </p:transition>
    </mc:Choice>
    <mc:Fallback xmlns="">
      <p:transition spd="slow" advTm="4145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Windows7\Desktop\ИМЯнареч\IMG_2017-06-01_143132_HDR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514348"/>
            <a:ext cx="5616624" cy="3081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Users\Windows7\Desktop\ИМЯнареч\IMG_2017-06-01_143138_HDR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816424" cy="6407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C:\Users\Windows7\Desktop\ИМЯнареч\IMG_2017-06-01_143141_HDR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689">
            <a:off x="4711234" y="478213"/>
            <a:ext cx="3312368" cy="2681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99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807">
        <p:blinds dir="vert"/>
      </p:transition>
    </mc:Choice>
    <mc:Fallback xmlns="">
      <p:transition spd="slow" advTm="3807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Windows7\Desktop\ИМЯнареч\IMG_2017-06-01_143209_HDR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07" y="3398732"/>
            <a:ext cx="5626599" cy="3048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Windows7\Desktop\ИМЯнареч\IMG_2017-06-01_143216_HDR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1420"/>
            <a:ext cx="5643564" cy="2798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007" y="836712"/>
            <a:ext cx="26949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latin typeface="Segoe Print" pitchFamily="2" charset="0"/>
              </a:rPr>
              <a:t>Мы вам </a:t>
            </a:r>
            <a:r>
              <a:rPr lang="ru-RU" sz="2000" b="1" i="1" dirty="0" err="1" smtClean="0">
                <a:latin typeface="Segoe Print" pitchFamily="2" charset="0"/>
              </a:rPr>
              <a:t>жадаем</a:t>
            </a:r>
            <a:r>
              <a:rPr lang="ru-RU" sz="2000" b="1" i="1" dirty="0" smtClean="0">
                <a:latin typeface="Segoe Print" pitchFamily="2" charset="0"/>
              </a:rPr>
              <a:t>,</a:t>
            </a:r>
          </a:p>
          <a:p>
            <a:r>
              <a:rPr lang="ru-RU" sz="2000" b="1" i="1" dirty="0" err="1" smtClean="0">
                <a:latin typeface="Segoe Print" pitchFamily="2" charset="0"/>
              </a:rPr>
              <a:t>Каб</a:t>
            </a:r>
            <a:r>
              <a:rPr lang="ru-RU" sz="2000" b="1" i="1" dirty="0" smtClean="0">
                <a:latin typeface="Segoe Print" pitchFamily="2" charset="0"/>
              </a:rPr>
              <a:t> да </a:t>
            </a:r>
            <a:r>
              <a:rPr lang="ru-RU" sz="2000" b="1" i="1" dirty="0" err="1" smtClean="0">
                <a:latin typeface="Segoe Print" pitchFamily="2" charset="0"/>
              </a:rPr>
              <a:t>вашых</a:t>
            </a:r>
            <a:r>
              <a:rPr lang="ru-RU" sz="2000" b="1" i="1" dirty="0" smtClean="0">
                <a:latin typeface="Segoe Print" pitchFamily="2" charset="0"/>
              </a:rPr>
              <a:t> </a:t>
            </a:r>
            <a:r>
              <a:rPr lang="be-BY" sz="2000" b="1" i="1" dirty="0" smtClean="0">
                <a:latin typeface="Segoe Print" pitchFamily="2" charset="0"/>
              </a:rPr>
              <a:t>хат</a:t>
            </a:r>
          </a:p>
          <a:p>
            <a:r>
              <a:rPr lang="be-BY" sz="2000" b="1" i="1" dirty="0" smtClean="0">
                <a:latin typeface="Segoe Print" pitchFamily="2" charset="0"/>
              </a:rPr>
              <a:t>Сцежкі не ведаў</a:t>
            </a:r>
          </a:p>
          <a:p>
            <a:r>
              <a:rPr lang="be-BY" sz="2000" b="1" i="1" dirty="0" smtClean="0">
                <a:latin typeface="Segoe Print" pitchFamily="2" charset="0"/>
              </a:rPr>
              <a:t>Ні ўрач,</a:t>
            </a:r>
          </a:p>
          <a:p>
            <a:r>
              <a:rPr lang="be-BY" sz="2000" b="1" i="1" dirty="0" smtClean="0">
                <a:latin typeface="Segoe Print" pitchFamily="2" charset="0"/>
              </a:rPr>
              <a:t>Ні адвакат</a:t>
            </a:r>
            <a:endParaRPr lang="ru-RU" sz="2000" b="1" i="1" dirty="0">
              <a:latin typeface="Segoe Print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58215" y="3356992"/>
            <a:ext cx="27061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2000" b="1" i="1" dirty="0" smtClean="0">
                <a:latin typeface="Segoe Print" pitchFamily="2" charset="0"/>
              </a:rPr>
              <a:t>І каб было вам</a:t>
            </a:r>
          </a:p>
          <a:p>
            <a:r>
              <a:rPr lang="be-BY" sz="2000" b="1" i="1" dirty="0" smtClean="0">
                <a:latin typeface="Segoe Print" pitchFamily="2" charset="0"/>
              </a:rPr>
              <a:t> на ўсім вяку</a:t>
            </a:r>
          </a:p>
          <a:p>
            <a:r>
              <a:rPr lang="be-BY" sz="2000" b="1" i="1" dirty="0" smtClean="0">
                <a:latin typeface="Segoe Print" pitchFamily="2" charset="0"/>
              </a:rPr>
              <a:t>Лёгка на сэрцы,</a:t>
            </a:r>
          </a:p>
          <a:p>
            <a:r>
              <a:rPr lang="be-BY" sz="2000" b="1" i="1" dirty="0" smtClean="0">
                <a:latin typeface="Segoe Print" pitchFamily="2" charset="0"/>
              </a:rPr>
              <a:t>Цяжка ў кашальку</a:t>
            </a:r>
            <a:endParaRPr lang="ru-RU" sz="2000" b="1" i="1" dirty="0">
              <a:latin typeface="Segoe Print" pitchFamily="2" charset="0"/>
            </a:endParaRPr>
          </a:p>
        </p:txBody>
      </p:sp>
      <p:pic>
        <p:nvPicPr>
          <p:cNvPr id="12290" name="Picture 2" descr="C:\Users\Windows7\Desktop\лора\0_9054b_faac880_X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703" y="4572793"/>
            <a:ext cx="1319213" cy="212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26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873">
        <p:dissolve/>
      </p:transition>
    </mc:Choice>
    <mc:Fallback xmlns="">
      <p:transition spd="slow" advTm="8873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Windows7\Desktop\ИМЯнареч\IMG_2017-06-01_143300_HDR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514"/>
            <a:ext cx="6212954" cy="4032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Windows7\Desktop\ИМЯнареч\IMG_2017-06-01_143302_HDR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024" y="1484784"/>
            <a:ext cx="3960440" cy="505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867" y="4149080"/>
            <a:ext cx="308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atin typeface="Segoe Print" pitchFamily="2" charset="0"/>
              </a:rPr>
              <a:t> </a:t>
            </a:r>
            <a:endParaRPr lang="ru-RU" sz="2400" b="1" i="1" dirty="0">
              <a:latin typeface="Segoe Print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303" y="4379912"/>
            <a:ext cx="36535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atin typeface="Segoe Print" pitchFamily="2" charset="0"/>
              </a:rPr>
              <a:t>Нет ничего</a:t>
            </a:r>
          </a:p>
          <a:p>
            <a:r>
              <a:rPr lang="ru-RU" sz="2400" b="1" i="1" dirty="0" smtClean="0">
                <a:latin typeface="Segoe Print" pitchFamily="2" charset="0"/>
              </a:rPr>
              <a:t> важней для человека,</a:t>
            </a:r>
          </a:p>
          <a:p>
            <a:r>
              <a:rPr lang="ru-RU" sz="2400" b="1" i="1" dirty="0" smtClean="0">
                <a:latin typeface="Segoe Print" pitchFamily="2" charset="0"/>
              </a:rPr>
              <a:t>Чем крепкая</a:t>
            </a:r>
          </a:p>
          <a:p>
            <a:r>
              <a:rPr lang="ru-RU" sz="2400" b="1" i="1" dirty="0" smtClean="0">
                <a:latin typeface="Segoe Print" pitchFamily="2" charset="0"/>
              </a:rPr>
              <a:t> и дружная семья</a:t>
            </a:r>
            <a:endParaRPr lang="ru-RU" sz="2400" b="1" i="1" dirty="0">
              <a:latin typeface="Segoe Print" pitchFamily="2" charset="0"/>
            </a:endParaRPr>
          </a:p>
        </p:txBody>
      </p:sp>
      <p:pic>
        <p:nvPicPr>
          <p:cNvPr id="13316" name="Picture 4" descr="C:\Users\Windows7\Desktop\лора\main_85451_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340" y="5148229"/>
            <a:ext cx="1095958" cy="155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38" name="Picture 1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808" y="116514"/>
            <a:ext cx="122413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5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720">
        <p14:vortex dir="r"/>
      </p:transition>
    </mc:Choice>
    <mc:Fallback xmlns="">
      <p:transition spd="slow" advTm="67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Windows7\Desktop\ИМЯнареч\IMG_2017-06-01_143310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44948" cy="640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816322"/>
      </p:ext>
    </p:extLst>
  </p:cSld>
  <p:clrMapOvr>
    <a:masterClrMapping/>
  </p:clrMapOvr>
  <p:transition spd="slow" advTm="2999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Windows7\Desktop\ИМЯнареч\IMG_2017-06-01_143347_HDR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2955559" cy="6371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C:\Users\Windows7\Desktop\ИМЯнареч\IMG_2017-06-01_143407_HDR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2258">
            <a:off x="3467774" y="368001"/>
            <a:ext cx="5256584" cy="5493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10004" y="6139299"/>
            <a:ext cx="2954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Segoe Print" pitchFamily="2" charset="0"/>
              </a:rPr>
              <a:t>1 июня 2017г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904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179">
        <p:blinds dir="vert"/>
      </p:transition>
    </mc:Choice>
    <mc:Fallback xmlns="">
      <p:transition spd="slow" advTm="4179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Windows7\Desktop\ИМЯнареч\IMG_2017-06-01_143431_HDR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4" y="35868"/>
            <a:ext cx="8460432" cy="580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866045"/>
      </p:ext>
    </p:extLst>
  </p:cSld>
  <p:clrMapOvr>
    <a:masterClrMapping/>
  </p:clrMapOvr>
  <p:transition spd="slow" advTm="3966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Windows7\Desktop\ИМЯнареч\IMG_2017-06-01_143437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84"/>
            <a:ext cx="8244408" cy="618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303726"/>
      </p:ext>
    </p:extLst>
  </p:cSld>
  <p:clrMapOvr>
    <a:masterClrMapping/>
  </p:clrMapOvr>
  <p:transition spd="slow" advTm="8043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Windows7\Desktop\ИМЯнареч\SDC1013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6696"/>
            <a:ext cx="6345652" cy="6492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48931"/>
      </p:ext>
    </p:extLst>
  </p:cSld>
  <p:clrMapOvr>
    <a:masterClrMapping/>
  </p:clrMapOvr>
  <p:transition spd="slow" advTm="2519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Windows7\Desktop\ИМЯнареч\IMG_2017-06-01_143449_HDR_BURST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57" y="188640"/>
            <a:ext cx="4952594" cy="6275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24521" y="548678"/>
            <a:ext cx="401947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atin typeface="Segoe Print" pitchFamily="2" charset="0"/>
              </a:rPr>
              <a:t>1 июня 2017года</a:t>
            </a:r>
          </a:p>
          <a:p>
            <a:r>
              <a:rPr lang="ru-RU" sz="2800" b="1" i="1" dirty="0">
                <a:latin typeface="Segoe Print" pitchFamily="2" charset="0"/>
              </a:rPr>
              <a:t> в Ходосах </a:t>
            </a:r>
          </a:p>
          <a:p>
            <a:r>
              <a:rPr lang="ru-RU" sz="2800" b="1" i="1" dirty="0">
                <a:latin typeface="Segoe Print" pitchFamily="2" charset="0"/>
              </a:rPr>
              <a:t>заложена аллея</a:t>
            </a:r>
          </a:p>
          <a:p>
            <a:r>
              <a:rPr lang="ru-RU" sz="2800" b="1" i="1" dirty="0">
                <a:latin typeface="Segoe Print" pitchFamily="2" charset="0"/>
              </a:rPr>
              <a:t> «</a:t>
            </a:r>
            <a:r>
              <a:rPr lang="ru-RU" sz="2800" b="1" i="1" dirty="0" err="1">
                <a:latin typeface="Segoe Print" pitchFamily="2" charset="0"/>
              </a:rPr>
              <a:t>Шчаслівая</a:t>
            </a:r>
            <a:r>
              <a:rPr lang="ru-RU" sz="2800" b="1" i="1" dirty="0">
                <a:latin typeface="Segoe Print" pitchFamily="2" charset="0"/>
              </a:rPr>
              <a:t> </a:t>
            </a:r>
            <a:r>
              <a:rPr lang="ru-RU" sz="2800" b="1" i="1" dirty="0" err="1">
                <a:latin typeface="Segoe Print" pitchFamily="2" charset="0"/>
              </a:rPr>
              <a:t>сям’я</a:t>
            </a:r>
            <a:r>
              <a:rPr lang="ru-RU" sz="2800" b="1" i="1" dirty="0">
                <a:latin typeface="Segoe Print" pitchFamily="2" charset="0"/>
              </a:rPr>
              <a:t>».</a:t>
            </a:r>
          </a:p>
          <a:p>
            <a:r>
              <a:rPr lang="ru-RU" sz="2800" b="1" i="1" dirty="0">
                <a:latin typeface="Segoe Print" pitchFamily="2" charset="0"/>
              </a:rPr>
              <a:t>Родители Андрюши</a:t>
            </a:r>
          </a:p>
          <a:p>
            <a:r>
              <a:rPr lang="ru-RU" sz="2800" b="1" i="1" dirty="0">
                <a:latin typeface="Segoe Print" pitchFamily="2" charset="0"/>
              </a:rPr>
              <a:t> посадили </a:t>
            </a:r>
            <a:endParaRPr lang="ru-RU" sz="2800" b="1" i="1" dirty="0" smtClean="0">
              <a:latin typeface="Segoe Print" pitchFamily="2" charset="0"/>
            </a:endParaRPr>
          </a:p>
          <a:p>
            <a:r>
              <a:rPr lang="ru-RU" sz="2800" b="1" i="1" dirty="0" smtClean="0">
                <a:latin typeface="Segoe Print" pitchFamily="2" charset="0"/>
              </a:rPr>
              <a:t>в </a:t>
            </a:r>
            <a:r>
              <a:rPr lang="ru-RU" sz="2800" b="1" i="1" dirty="0">
                <a:latin typeface="Segoe Print" pitchFamily="2" charset="0"/>
              </a:rPr>
              <a:t>его </a:t>
            </a:r>
            <a:r>
              <a:rPr lang="ru-RU" sz="2800" b="1" i="1" dirty="0" smtClean="0">
                <a:latin typeface="Segoe Print" pitchFamily="2" charset="0"/>
              </a:rPr>
              <a:t>честь</a:t>
            </a:r>
          </a:p>
          <a:p>
            <a:r>
              <a:rPr lang="ru-RU" sz="2800" b="1" i="1" dirty="0" smtClean="0">
                <a:latin typeface="Segoe Print" pitchFamily="2" charset="0"/>
              </a:rPr>
              <a:t> </a:t>
            </a:r>
            <a:r>
              <a:rPr lang="ru-RU" sz="2800" b="1" i="1" dirty="0">
                <a:latin typeface="Segoe Print" pitchFamily="2" charset="0"/>
              </a:rPr>
              <a:t>дубок. </a:t>
            </a:r>
          </a:p>
        </p:txBody>
      </p:sp>
      <p:pic>
        <p:nvPicPr>
          <p:cNvPr id="14338" name="Picture 2" descr="C:\Users\Windows7\Desktop\лора\malysh_min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45024"/>
            <a:ext cx="1634107" cy="281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81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6049">
        <p14:shred/>
      </p:transition>
    </mc:Choice>
    <mc:Fallback xmlns="">
      <p:transition spd="slow" advTm="60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Windows7\Desktop\ИМЯнареч\IMG_2017-06-01_143535_HDR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6632"/>
            <a:ext cx="5433891" cy="2816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C:\Users\Windows7\Desktop\ИМЯнареч\SDC101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618" y="3181788"/>
            <a:ext cx="2561674" cy="3415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C:\Users\Windows7\Desktop\ИМЯнареч\SDC101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278" y="3181789"/>
            <a:ext cx="2561673" cy="3415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0600653">
            <a:off x="170940" y="1074593"/>
            <a:ext cx="29899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latin typeface="Segoe Print" pitchFamily="2" charset="0"/>
              </a:rPr>
              <a:t>У нас</a:t>
            </a:r>
          </a:p>
          <a:p>
            <a:r>
              <a:rPr lang="ru-RU" sz="3600" b="1" i="1" dirty="0">
                <a:latin typeface="Segoe Print" pitchFamily="2" charset="0"/>
              </a:rPr>
              <a:t>в</a:t>
            </a:r>
            <a:r>
              <a:rPr lang="ru-RU" sz="3600" b="1" i="1" dirty="0" smtClean="0">
                <a:latin typeface="Segoe Print" pitchFamily="2" charset="0"/>
              </a:rPr>
              <a:t>сё</a:t>
            </a:r>
          </a:p>
          <a:p>
            <a:r>
              <a:rPr lang="ru-RU" sz="3600" b="1" i="1" dirty="0">
                <a:latin typeface="Segoe Print" pitchFamily="2" charset="0"/>
              </a:rPr>
              <a:t>п</a:t>
            </a:r>
            <a:r>
              <a:rPr lang="ru-RU" sz="3600" b="1" i="1" dirty="0" smtClean="0">
                <a:latin typeface="Segoe Print" pitchFamily="2" charset="0"/>
              </a:rPr>
              <a:t>олучилось!</a:t>
            </a:r>
            <a:endParaRPr lang="ru-RU" sz="3600" b="1" i="1" dirty="0">
              <a:latin typeface="Segoe Print" pitchFamily="2" charset="0"/>
            </a:endParaRPr>
          </a:p>
        </p:txBody>
      </p:sp>
      <p:pic>
        <p:nvPicPr>
          <p:cNvPr id="15362" name="Picture 2" descr="C:\Users\Windows7\Desktop\лора\malysh_min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52" y="3068960"/>
            <a:ext cx="1865598" cy="321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57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196">
        <p:blinds dir="vert"/>
      </p:transition>
    </mc:Choice>
    <mc:Fallback xmlns="">
      <p:transition spd="slow" advTm="5196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Windows7\Desktop\ИМЯнареч\IMG_2017-06-01_143716_HDR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1832">
            <a:off x="4874181" y="615824"/>
            <a:ext cx="3833186" cy="2558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3" descr="C:\Users\Windows7\Desktop\ИМЯнареч\IMG_2017-06-01_143638_HDR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0558">
            <a:off x="458949" y="465090"/>
            <a:ext cx="4078689" cy="2553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C:\Users\Windows7\Desktop\ИМЯнареч\IMG_2017-06-01_143629_HDR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73016"/>
            <a:ext cx="6465665" cy="2948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71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386">
        <p:dissolve/>
      </p:transition>
    </mc:Choice>
    <mc:Fallback xmlns="">
      <p:transition spd="slow" advTm="438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Windows7\Desktop\ИМЯнареч\IMG_2017-06-01_143933_HDR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2109"/>
            <a:ext cx="8640960" cy="4251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4588694"/>
            <a:ext cx="65309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dirty="0" smtClean="0">
                <a:latin typeface="Segoe Print" pitchFamily="2" charset="0"/>
              </a:rPr>
              <a:t>Фото на память</a:t>
            </a:r>
            <a:endParaRPr lang="ru-RU" sz="5400" b="1" i="1" dirty="0">
              <a:latin typeface="Segoe Print" pitchFamily="2" charset="0"/>
            </a:endParaRPr>
          </a:p>
        </p:txBody>
      </p:sp>
      <p:pic>
        <p:nvPicPr>
          <p:cNvPr id="19458" name="Picture 2" descr="C:\Users\Windows7\Desktop\лора\eb161fd71e728177d5684cea50a4e075_470x1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050359"/>
            <a:ext cx="442912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76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393">
        <p14:shred/>
      </p:transition>
    </mc:Choice>
    <mc:Fallback xmlns="">
      <p:transition spd="slow" advTm="73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Windows7\Desktop\ИМЯнареч\SDC10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1" y="403456"/>
            <a:ext cx="4319025" cy="575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7904" y="111069"/>
            <a:ext cx="4995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latin typeface="Segoe Print" pitchFamily="2" charset="0"/>
              </a:rPr>
              <a:t>Активные участники:</a:t>
            </a:r>
            <a:endParaRPr lang="ru-RU" sz="3200" b="1" i="1" dirty="0">
              <a:latin typeface="Segoe Prin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3607611"/>
            <a:ext cx="435728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latin typeface="Segoe Print" pitchFamily="2" charset="0"/>
              </a:rPr>
              <a:t>Анатолий Юрьевич</a:t>
            </a:r>
          </a:p>
          <a:p>
            <a:r>
              <a:rPr lang="ru-RU" sz="3200" b="1" i="1" dirty="0" smtClean="0">
                <a:latin typeface="Segoe Print" pitchFamily="2" charset="0"/>
              </a:rPr>
              <a:t>Прудников,</a:t>
            </a:r>
          </a:p>
          <a:p>
            <a:r>
              <a:rPr lang="ru-RU" sz="3200" b="1" i="1" dirty="0" smtClean="0">
                <a:latin typeface="Segoe Print" pitchFamily="2" charset="0"/>
              </a:rPr>
              <a:t> председатель </a:t>
            </a:r>
          </a:p>
          <a:p>
            <a:r>
              <a:rPr lang="ru-RU" sz="3200" b="1" i="1" dirty="0" err="1" smtClean="0">
                <a:latin typeface="Segoe Print" pitchFamily="2" charset="0"/>
              </a:rPr>
              <a:t>Ходосовского</a:t>
            </a:r>
            <a:endParaRPr lang="ru-RU" sz="3200" b="1" i="1" dirty="0" smtClean="0">
              <a:latin typeface="Segoe Print" pitchFamily="2" charset="0"/>
            </a:endParaRPr>
          </a:p>
          <a:p>
            <a:r>
              <a:rPr lang="ru-RU" sz="3200" b="1" i="1" dirty="0" smtClean="0">
                <a:latin typeface="Segoe Print" pitchFamily="2" charset="0"/>
              </a:rPr>
              <a:t> </a:t>
            </a:r>
            <a:r>
              <a:rPr lang="ru-RU" sz="3200" b="1" i="1" dirty="0" err="1" smtClean="0">
                <a:latin typeface="Segoe Print" pitchFamily="2" charset="0"/>
              </a:rPr>
              <a:t>сельисполкома</a:t>
            </a:r>
            <a:endParaRPr lang="ru-RU" sz="3200" b="1" i="1" dirty="0">
              <a:latin typeface="Segoe Print" pitchFamily="2" charset="0"/>
            </a:endParaRPr>
          </a:p>
        </p:txBody>
      </p:sp>
      <p:pic>
        <p:nvPicPr>
          <p:cNvPr id="20482" name="Picture 2" descr="C:\Users\Windows7\Desktop\лора\GIn_9Xdov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052" y="880435"/>
            <a:ext cx="1634244" cy="264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97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23">
        <p:fade/>
      </p:transition>
    </mc:Choice>
    <mc:Fallback xmlns="">
      <p:transition spd="med" advTm="46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Windows7\Desktop\ИМЯнареч\SDC10149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8776"/>
            <a:ext cx="5328592" cy="5040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8569" y="5373216"/>
            <a:ext cx="602921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Segoe Print" pitchFamily="2" charset="0"/>
              </a:rPr>
              <a:t>Управляющая делами </a:t>
            </a:r>
          </a:p>
          <a:p>
            <a:r>
              <a:rPr lang="ru-RU" sz="2800" b="1" i="1" dirty="0" err="1" smtClean="0">
                <a:latin typeface="Segoe Print" pitchFamily="2" charset="0"/>
              </a:rPr>
              <a:t>Ходосовского</a:t>
            </a:r>
            <a:r>
              <a:rPr lang="ru-RU" sz="2800" b="1" i="1" dirty="0" smtClean="0">
                <a:latin typeface="Segoe Print" pitchFamily="2" charset="0"/>
              </a:rPr>
              <a:t> </a:t>
            </a:r>
            <a:r>
              <a:rPr lang="ru-RU" sz="2800" b="1" i="1" dirty="0" err="1" smtClean="0">
                <a:latin typeface="Segoe Print" pitchFamily="2" charset="0"/>
              </a:rPr>
              <a:t>сельисполкома</a:t>
            </a:r>
            <a:endParaRPr lang="ru-RU" sz="2800" b="1" i="1" dirty="0" smtClean="0">
              <a:latin typeface="Segoe Print" pitchFamily="2" charset="0"/>
            </a:endParaRPr>
          </a:p>
          <a:p>
            <a:r>
              <a:rPr lang="ru-RU" sz="2800" b="1" i="1" dirty="0" smtClean="0">
                <a:latin typeface="Segoe Print" pitchFamily="2" charset="0"/>
              </a:rPr>
              <a:t>Галина Николаевна Матвеенко</a:t>
            </a:r>
            <a:endParaRPr lang="ru-RU" sz="2800" b="1" i="1" dirty="0">
              <a:latin typeface="Segoe Print" pitchFamily="2" charset="0"/>
            </a:endParaRPr>
          </a:p>
        </p:txBody>
      </p:sp>
      <p:pic>
        <p:nvPicPr>
          <p:cNvPr id="16387" name="Picture 3" descr="C:\Users\Windows7\Desktop\лора\main_85451_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1456107"/>
            <a:ext cx="2874688" cy="406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75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46">
        <p:fade/>
      </p:transition>
    </mc:Choice>
    <mc:Fallback xmlns="">
      <p:transition spd="med" advTm="48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4981695"/>
            <a:ext cx="637386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Segoe Print" pitchFamily="2" charset="0"/>
              </a:rPr>
              <a:t>Директор </a:t>
            </a:r>
          </a:p>
          <a:p>
            <a:r>
              <a:rPr lang="ru-RU" sz="2800" b="1" i="1" dirty="0" err="1" smtClean="0">
                <a:latin typeface="Segoe Print" pitchFamily="2" charset="0"/>
              </a:rPr>
              <a:t>Ходосовского</a:t>
            </a:r>
            <a:r>
              <a:rPr lang="ru-RU" sz="2800" b="1" i="1" dirty="0" smtClean="0">
                <a:latin typeface="Segoe Print" pitchFamily="2" charset="0"/>
              </a:rPr>
              <a:t> СДК</a:t>
            </a:r>
          </a:p>
          <a:p>
            <a:r>
              <a:rPr lang="ru-RU" sz="2800" b="1" i="1" dirty="0" smtClean="0">
                <a:latin typeface="Segoe Print" pitchFamily="2" charset="0"/>
              </a:rPr>
              <a:t>Лариса Александровна Пашкевич</a:t>
            </a:r>
            <a:endParaRPr lang="ru-RU" sz="2800" b="1" i="1" dirty="0">
              <a:latin typeface="Segoe Print" pitchFamily="2" charset="0"/>
            </a:endParaRPr>
          </a:p>
        </p:txBody>
      </p:sp>
      <p:pic>
        <p:nvPicPr>
          <p:cNvPr id="2055" name="Picture 7" descr="C:\Users\Windows7\Desktop\лора\malysh_min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1268760"/>
            <a:ext cx="2464279" cy="3208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:\лора\IMG_2017-05-06_103646_14941751927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71" y="233748"/>
            <a:ext cx="3528392" cy="4699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8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99">
        <p:fade/>
      </p:transition>
    </mc:Choice>
    <mc:Fallback xmlns="">
      <p:transition spd="med" advTm="45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Windows7\Desktop\ИМЯнареч\IMG_2017-06-01_144031_HDR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1526"/>
            <a:ext cx="5184576" cy="522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585" y="5339948"/>
            <a:ext cx="9035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Segoe Print" pitchFamily="2" charset="0"/>
              </a:rPr>
              <a:t>Народный ансамбль </a:t>
            </a:r>
            <a:r>
              <a:rPr lang="ru-RU" sz="2800" b="1" i="1" dirty="0">
                <a:latin typeface="Segoe Print" pitchFamily="2" charset="0"/>
              </a:rPr>
              <a:t>н</a:t>
            </a:r>
            <a:r>
              <a:rPr lang="ru-RU" sz="2800" b="1" i="1" dirty="0" smtClean="0">
                <a:latin typeface="Segoe Print" pitchFamily="2" charset="0"/>
              </a:rPr>
              <a:t>ародной песни «НАДЗЕЯ»</a:t>
            </a:r>
          </a:p>
          <a:p>
            <a:r>
              <a:rPr lang="ru-RU" sz="2800" b="1" i="1" dirty="0" err="1" smtClean="0">
                <a:latin typeface="Segoe Print" pitchFamily="2" charset="0"/>
              </a:rPr>
              <a:t>Ходосовский</a:t>
            </a:r>
            <a:r>
              <a:rPr lang="ru-RU" sz="2800" b="1" i="1" dirty="0" smtClean="0">
                <a:latin typeface="Segoe Print" pitchFamily="2" charset="0"/>
              </a:rPr>
              <a:t> СДК</a:t>
            </a:r>
            <a:endParaRPr lang="ru-RU" sz="2800" b="1" i="1" dirty="0">
              <a:latin typeface="Segoe Print" pitchFamily="2" charset="0"/>
            </a:endParaRPr>
          </a:p>
        </p:txBody>
      </p:sp>
      <p:pic>
        <p:nvPicPr>
          <p:cNvPr id="48131" name="Picture 3" descr="C:\Users\Windows7\Desktop\Раиса Анд\i-55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034" y="1628800"/>
            <a:ext cx="3090193" cy="309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Windows7\Desktop\Раиса Анд\i-55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434" y="1781200"/>
            <a:ext cx="3090193" cy="309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28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03">
        <p:fade/>
      </p:transition>
    </mc:Choice>
    <mc:Fallback xmlns="">
      <p:transition spd="med" advTm="43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732007"/>
            <a:ext cx="2955205" cy="44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29909" y="548680"/>
            <a:ext cx="56521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Segoe Print" pitchFamily="2" charset="0"/>
              </a:rPr>
              <a:t>Организатор,</a:t>
            </a:r>
          </a:p>
          <a:p>
            <a:r>
              <a:rPr lang="ru-RU" sz="2800" b="1" i="1" dirty="0" smtClean="0">
                <a:latin typeface="Segoe Print" pitchFamily="2" charset="0"/>
              </a:rPr>
              <a:t>вдохновитель</a:t>
            </a:r>
          </a:p>
          <a:p>
            <a:r>
              <a:rPr lang="ru-RU" sz="2800" b="1" i="1" dirty="0" smtClean="0">
                <a:latin typeface="Segoe Print" pitchFamily="2" charset="0"/>
              </a:rPr>
              <a:t>и ведущая – заведующая</a:t>
            </a:r>
          </a:p>
          <a:p>
            <a:r>
              <a:rPr lang="ru-RU" sz="2800" b="1" i="1" dirty="0" smtClean="0">
                <a:latin typeface="Segoe Print" pitchFamily="2" charset="0"/>
              </a:rPr>
              <a:t>отделом ЗАГС</a:t>
            </a:r>
          </a:p>
          <a:p>
            <a:r>
              <a:rPr lang="ru-RU" sz="2800" b="1" i="1" dirty="0" smtClean="0">
                <a:latin typeface="Segoe Print" pitchFamily="2" charset="0"/>
              </a:rPr>
              <a:t>Мстиславского районного</a:t>
            </a:r>
          </a:p>
          <a:p>
            <a:r>
              <a:rPr lang="ru-RU" sz="2800" b="1" i="1" dirty="0">
                <a:latin typeface="Segoe Print" pitchFamily="2" charset="0"/>
              </a:rPr>
              <a:t>и</a:t>
            </a:r>
            <a:r>
              <a:rPr lang="ru-RU" sz="2800" b="1" i="1" dirty="0" smtClean="0">
                <a:latin typeface="Segoe Print" pitchFamily="2" charset="0"/>
              </a:rPr>
              <a:t>сполнительного комитета</a:t>
            </a:r>
          </a:p>
          <a:p>
            <a:r>
              <a:rPr lang="ru-RU" sz="2800" b="1" i="1" dirty="0" smtClean="0">
                <a:latin typeface="Segoe Print" pitchFamily="2" charset="0"/>
              </a:rPr>
              <a:t>Наталья Фёдоровна Морозова</a:t>
            </a:r>
          </a:p>
          <a:p>
            <a:endParaRPr lang="ru-RU" sz="2800" b="1" i="1" dirty="0">
              <a:latin typeface="Segoe Print" pitchFamily="2" charset="0"/>
            </a:endParaRPr>
          </a:p>
        </p:txBody>
      </p:sp>
      <p:pic>
        <p:nvPicPr>
          <p:cNvPr id="17410" name="Picture 2" descr="C:\Users\Windows7\Desktop\лора\malysh_min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645024"/>
            <a:ext cx="2116422" cy="302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9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06">
        <p:fade/>
      </p:transition>
    </mc:Choice>
    <mc:Fallback xmlns="">
      <p:transition spd="med" advTm="67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Windows7\Desktop\ИМЯнареч\20170531_1617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8227"/>
            <a:ext cx="7718726" cy="578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6018029"/>
            <a:ext cx="6736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Segoe Print" pitchFamily="2" charset="0"/>
              </a:rPr>
              <a:t>Звукооператор – Сергей Гончаров</a:t>
            </a:r>
            <a:endParaRPr lang="ru-RU" sz="2800" b="1" i="1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26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79">
        <p:fade/>
      </p:transition>
    </mc:Choice>
    <mc:Fallback xmlns="">
      <p:transition spd="med" advTm="33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Windows7\Desktop\ИМЯнареч\SDC10130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061"/>
            <a:ext cx="6552728" cy="6669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489187"/>
      </p:ext>
    </p:extLst>
  </p:cSld>
  <p:clrMapOvr>
    <a:masterClrMapping/>
  </p:clrMapOvr>
  <p:transition spd="slow" advTm="3249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Windows7\Desktop\ИМЯнареч\SDC101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613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" y="4941168"/>
            <a:ext cx="41921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err="1" smtClean="0">
                <a:latin typeface="Segoe Print" pitchFamily="2" charset="0"/>
              </a:rPr>
              <a:t>Видеооператор</a:t>
            </a:r>
            <a:r>
              <a:rPr lang="ru-RU" sz="2800" b="1" i="1" dirty="0" smtClean="0">
                <a:latin typeface="Segoe Print" pitchFamily="2" charset="0"/>
              </a:rPr>
              <a:t> – </a:t>
            </a:r>
          </a:p>
          <a:p>
            <a:r>
              <a:rPr lang="ru-RU" sz="2800" b="1" i="1" dirty="0" smtClean="0">
                <a:latin typeface="Segoe Print" pitchFamily="2" charset="0"/>
              </a:rPr>
              <a:t>Владимир </a:t>
            </a:r>
            <a:r>
              <a:rPr lang="ru-RU" sz="2800" b="1" i="1" dirty="0" err="1" smtClean="0">
                <a:latin typeface="Segoe Print" pitchFamily="2" charset="0"/>
              </a:rPr>
              <a:t>Симанович</a:t>
            </a:r>
            <a:endParaRPr lang="ru-RU" sz="2800" b="1" i="1" dirty="0">
              <a:latin typeface="Segoe Print" pitchFamily="2" charset="0"/>
            </a:endParaRPr>
          </a:p>
        </p:txBody>
      </p:sp>
      <p:pic>
        <p:nvPicPr>
          <p:cNvPr id="52227" name="Picture 3" descr="C:\Users\Windows7\Desktop\Раиса Анд\3298612.26479675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89392"/>
            <a:ext cx="2832790" cy="2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23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80">
        <p:fade/>
      </p:transition>
    </mc:Choice>
    <mc:Fallback xmlns="">
      <p:transition spd="med" advTm="28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50231"/>
            <a:ext cx="48173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dirty="0" smtClean="0">
                <a:latin typeface="Segoe Print" pitchFamily="2" charset="0"/>
              </a:rPr>
              <a:t>А накануне…</a:t>
            </a:r>
            <a:endParaRPr lang="ru-RU" sz="5400" b="1" i="1" dirty="0">
              <a:latin typeface="Segoe Print" pitchFamily="2" charset="0"/>
            </a:endParaRPr>
          </a:p>
        </p:txBody>
      </p:sp>
      <p:pic>
        <p:nvPicPr>
          <p:cNvPr id="18434" name="Picture 2" descr="C:\Users\Windows7\Desktop\лора\krCjbvHHr7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12776"/>
            <a:ext cx="4741874" cy="4741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191159"/>
      </p:ext>
    </p:extLst>
  </p:cSld>
  <p:clrMapOvr>
    <a:masterClrMapping/>
  </p:clrMapOvr>
  <p:transition spd="slow" advTm="2696">
    <p:wheel spokes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Windows7\Desktop\ИМЯнареч\20170531_1618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24" y="402202"/>
            <a:ext cx="3171634" cy="237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3" descr="C:\Users\Windows7\Desktop\ИМЯнареч\20170531_1617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24" y="3200700"/>
            <a:ext cx="4295156" cy="3221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C:\Users\Windows7\Desktop\ИМЯнареч\20170531_1625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38325"/>
            <a:ext cx="3216996" cy="4289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5278" y="404664"/>
            <a:ext cx="51315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>
                <a:latin typeface="Segoe Print" pitchFamily="2" charset="0"/>
              </a:rPr>
              <a:t>п</a:t>
            </a:r>
            <a:r>
              <a:rPr lang="ru-RU" sz="4000" b="1" i="1" dirty="0" smtClean="0">
                <a:latin typeface="Segoe Print" pitchFamily="2" charset="0"/>
              </a:rPr>
              <a:t>усть будет арка</a:t>
            </a:r>
          </a:p>
          <a:p>
            <a:r>
              <a:rPr lang="ru-RU" sz="4000" b="1" i="1" dirty="0" smtClean="0">
                <a:latin typeface="Segoe Print" pitchFamily="2" charset="0"/>
              </a:rPr>
              <a:t> из цветов…</a:t>
            </a:r>
            <a:endParaRPr lang="ru-RU" sz="4000" b="1" i="1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070442"/>
      </p:ext>
    </p:extLst>
  </p:cSld>
  <p:clrMapOvr>
    <a:masterClrMapping/>
  </p:clrMapOvr>
  <p:transition spd="slow" advTm="6124"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Windows7\Desktop\ИМЯнареч\20170531_162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28" y="3033079"/>
            <a:ext cx="2756336" cy="3675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 descr="C:\Users\Windows7\Desktop\ИМЯнареч\20170531_173121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2" y="260647"/>
            <a:ext cx="2795956" cy="2521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C:\Users\Windows7\Desktop\ИМЯнареч\20170531_1752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39575"/>
            <a:ext cx="4176464" cy="5568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23928" y="131974"/>
            <a:ext cx="35525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>
                <a:latin typeface="Segoe Print" pitchFamily="2" charset="0"/>
              </a:rPr>
              <a:t>р</a:t>
            </a:r>
            <a:r>
              <a:rPr lang="ru-RU" sz="4000" b="1" i="1" dirty="0" smtClean="0">
                <a:latin typeface="Segoe Print" pitchFamily="2" charset="0"/>
              </a:rPr>
              <a:t>епетиции…</a:t>
            </a:r>
            <a:endParaRPr lang="ru-RU" sz="4000" b="1" i="1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763636"/>
      </p:ext>
    </p:extLst>
  </p:cSld>
  <p:clrMapOvr>
    <a:masterClrMapping/>
  </p:clrMapOvr>
  <p:transition spd="slow" advTm="3439">
    <p:pul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C:\Users\Windows7\Desktop\ИМЯнареч\SDC101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394" y="1201507"/>
            <a:ext cx="3989748" cy="5319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6" name="Picture 2" descr="C:\Users\Windows7\Desktop\ИМЯнареч\20170531_1800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31452"/>
            <a:ext cx="3288718" cy="4384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 descr="C:\Users\Windows7\Desktop\ИМЯнареч\20170531_1801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708920"/>
            <a:ext cx="2859188" cy="3812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4572000" y="9765704"/>
            <a:ext cx="4571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Чтобы всё было красиво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4984" y="0"/>
            <a:ext cx="7013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>
                <a:latin typeface="Segoe Print" pitchFamily="2" charset="0"/>
              </a:rPr>
              <a:t>ч</a:t>
            </a:r>
            <a:r>
              <a:rPr lang="ru-RU" sz="4000" b="1" i="1" dirty="0" smtClean="0">
                <a:latin typeface="Segoe Print" pitchFamily="2" charset="0"/>
              </a:rPr>
              <a:t>тобы всё было красиво…</a:t>
            </a:r>
            <a:endParaRPr lang="ru-RU" sz="4000" b="1" i="1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903285"/>
      </p:ext>
    </p:extLst>
  </p:cSld>
  <p:clrMapOvr>
    <a:masterClrMapping/>
  </p:clrMapOvr>
  <p:transition spd="slow" advTm="4518"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Windows7\Desktop\ИМЯнареч\20170601_1215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88132"/>
            <a:ext cx="4231407" cy="564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 descr="C:\Users\Windows7\Desktop\ИМЯнареч\20170531_1752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893" y="692696"/>
            <a:ext cx="2163787" cy="2885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C:\Users\Windows7\Desktop\ИМЯнареч\SDC10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466" y="3994348"/>
            <a:ext cx="3114214" cy="2335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334189"/>
            <a:ext cx="56236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>
                <a:latin typeface="Segoe Print" pitchFamily="2" charset="0"/>
              </a:rPr>
              <a:t>п</a:t>
            </a:r>
            <a:r>
              <a:rPr lang="ru-RU" sz="4000" b="1" i="1" dirty="0" smtClean="0">
                <a:latin typeface="Segoe Print" pitchFamily="2" charset="0"/>
              </a:rPr>
              <a:t>оследние штрихи…</a:t>
            </a:r>
            <a:endParaRPr lang="ru-RU" sz="4000" b="1" i="1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492206"/>
      </p:ext>
    </p:extLst>
  </p:cSld>
  <p:clrMapOvr>
    <a:masterClrMapping/>
  </p:clrMapOvr>
  <p:transition spd="slow" advTm="3953"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6617" y="548680"/>
            <a:ext cx="8148384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latin typeface="Segoe Print" pitchFamily="2" charset="0"/>
              </a:rPr>
              <a:t>*Доброе имя лучше сокровищ</a:t>
            </a:r>
          </a:p>
          <a:p>
            <a:endParaRPr lang="ru-RU" sz="4000" b="1" i="1" dirty="0">
              <a:latin typeface="Segoe Print" pitchFamily="2" charset="0"/>
            </a:endParaRPr>
          </a:p>
          <a:p>
            <a:r>
              <a:rPr lang="ru-RU" sz="4000" b="1" i="1" dirty="0" smtClean="0">
                <a:latin typeface="Segoe Print" pitchFamily="2" charset="0"/>
              </a:rPr>
              <a:t>*Не о лице думай –</a:t>
            </a:r>
          </a:p>
          <a:p>
            <a:r>
              <a:rPr lang="ru-RU" sz="4000" b="1" i="1" dirty="0">
                <a:latin typeface="Segoe Print" pitchFamily="2" charset="0"/>
              </a:rPr>
              <a:t> </a:t>
            </a:r>
            <a:r>
              <a:rPr lang="ru-RU" sz="4000" b="1" i="1" dirty="0" smtClean="0">
                <a:latin typeface="Segoe Print" pitchFamily="2" charset="0"/>
              </a:rPr>
              <a:t>                 думай об имени</a:t>
            </a:r>
          </a:p>
          <a:p>
            <a:endParaRPr lang="ru-RU" sz="4000" b="1" i="1" dirty="0">
              <a:latin typeface="Segoe Print" pitchFamily="2" charset="0"/>
            </a:endParaRPr>
          </a:p>
          <a:p>
            <a:r>
              <a:rPr lang="ru-RU" sz="4000" b="1" i="1" dirty="0" smtClean="0">
                <a:latin typeface="Segoe Print" pitchFamily="2" charset="0"/>
              </a:rPr>
              <a:t>*Имя хорошего человека</a:t>
            </a:r>
          </a:p>
          <a:p>
            <a:r>
              <a:rPr lang="ru-RU" sz="4000" b="1" i="1" dirty="0">
                <a:latin typeface="Segoe Print" pitchFamily="2" charset="0"/>
              </a:rPr>
              <a:t> </a:t>
            </a:r>
            <a:r>
              <a:rPr lang="ru-RU" sz="4000" b="1" i="1" dirty="0" smtClean="0">
                <a:latin typeface="Segoe Print" pitchFamily="2" charset="0"/>
              </a:rPr>
              <a:t>                   не забывается</a:t>
            </a:r>
          </a:p>
          <a:p>
            <a:endParaRPr lang="ru-RU" sz="4000" b="1" i="1" dirty="0">
              <a:latin typeface="Segoe Print" pitchFamily="2" charset="0"/>
            </a:endParaRPr>
          </a:p>
          <a:p>
            <a:endParaRPr lang="ru-RU" sz="4000" b="1" i="1" dirty="0" smtClean="0">
              <a:latin typeface="Segoe Print" pitchFamily="2" charset="0"/>
            </a:endParaRPr>
          </a:p>
          <a:p>
            <a:endParaRPr lang="ru-RU" dirty="0"/>
          </a:p>
        </p:txBody>
      </p:sp>
      <p:pic>
        <p:nvPicPr>
          <p:cNvPr id="21507" name="Picture 3" descr="C:\Users\Windows7\Desktop\лора\depositphotos_1478176-stock-illustration-happy-little-kids-silhouett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356575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81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80">
        <p:blinds dir="vert"/>
      </p:transition>
    </mc:Choice>
    <mc:Fallback xmlns="">
      <p:transition spd="slow" advTm="608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" y="101806"/>
            <a:ext cx="8760973" cy="657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5969" y="6390271"/>
            <a:ext cx="5527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Презентацию подготовила Л.А. Пашкевич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78281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16">
        <p:fade/>
      </p:transition>
    </mc:Choice>
    <mc:Fallback xmlns="">
      <p:transition spd="med" advTm="214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Windows7\Desktop\ИМЯнареч\SDC10134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3780"/>
            <a:ext cx="6012387" cy="6642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477486"/>
      </p:ext>
    </p:extLst>
  </p:cSld>
  <p:clrMapOvr>
    <a:masterClrMapping/>
  </p:clrMapOvr>
  <p:transition spd="slow" advTm="3807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Windows7\Desktop\ИМЯнареч\SDC101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4299942" cy="5733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Windows7\Desktop\ИМЯнареч\SDC101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565" y="980728"/>
            <a:ext cx="4279475" cy="5705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19317"/>
            <a:ext cx="7659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latin typeface="Segoe Print" pitchFamily="2" charset="0"/>
              </a:rPr>
              <a:t>Мужчина, который любит, лелеет свой род</a:t>
            </a:r>
            <a:r>
              <a:rPr lang="ru-RU" sz="2400" b="1" i="1" dirty="0" smtClean="0">
                <a:latin typeface="Segoe Print" pitchFamily="2" charset="0"/>
              </a:rPr>
              <a:t>,</a:t>
            </a:r>
          </a:p>
          <a:p>
            <a:r>
              <a:rPr lang="ru-RU" sz="2400" b="1" i="1" dirty="0" smtClean="0">
                <a:latin typeface="Segoe Print" pitchFamily="2" charset="0"/>
              </a:rPr>
              <a:t> </a:t>
            </a:r>
            <a:r>
              <a:rPr lang="ru-RU" sz="2400" b="1" i="1" dirty="0">
                <a:latin typeface="Segoe Print" pitchFamily="2" charset="0"/>
              </a:rPr>
              <a:t>является мужчиной чести.</a:t>
            </a:r>
          </a:p>
        </p:txBody>
      </p:sp>
    </p:spTree>
    <p:extLst>
      <p:ext uri="{BB962C8B-B14F-4D97-AF65-F5344CB8AC3E}">
        <p14:creationId xmlns:p14="http://schemas.microsoft.com/office/powerpoint/2010/main" val="1449217495"/>
      </p:ext>
    </p:extLst>
  </p:cSld>
  <p:clrMapOvr>
    <a:masterClrMapping/>
  </p:clrMapOvr>
  <p:transition spd="slow" advTm="4854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Windows7\Desktop\ИМЯнареч\SDC10135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3417"/>
            <a:ext cx="3624829" cy="6496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Windows7\Desktop\ИМЯнареч\SDC10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1089">
            <a:off x="6454090" y="2942611"/>
            <a:ext cx="2288085" cy="3050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Windows7\Desktop\ИМЯнареч\SDC101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5475">
            <a:off x="3378595" y="3606480"/>
            <a:ext cx="2895211" cy="2171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46369" y="548680"/>
            <a:ext cx="539763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>
                <a:latin typeface="Segoe Print" pitchFamily="2" charset="0"/>
              </a:rPr>
              <a:t>Красота женщины </a:t>
            </a:r>
            <a:r>
              <a:rPr lang="ru-RU" sz="2800" b="1" i="1" dirty="0" smtClean="0">
                <a:latin typeface="Segoe Print" pitchFamily="2" charset="0"/>
              </a:rPr>
              <a:t>–</a:t>
            </a:r>
          </a:p>
          <a:p>
            <a:r>
              <a:rPr lang="ru-RU" sz="2800" b="1" i="1" dirty="0" smtClean="0">
                <a:latin typeface="Segoe Print" pitchFamily="2" charset="0"/>
              </a:rPr>
              <a:t> </a:t>
            </a:r>
            <a:r>
              <a:rPr lang="ru-RU" sz="2800" b="1" i="1" dirty="0">
                <a:latin typeface="Segoe Print" pitchFamily="2" charset="0"/>
              </a:rPr>
              <a:t>в кротости её характера,</a:t>
            </a:r>
          </a:p>
          <a:p>
            <a:r>
              <a:rPr lang="ru-RU" sz="2800" b="1" i="1" dirty="0">
                <a:latin typeface="Segoe Print" pitchFamily="2" charset="0"/>
              </a:rPr>
              <a:t>а прелесть её </a:t>
            </a:r>
            <a:r>
              <a:rPr lang="ru-RU" sz="2800" b="1" i="1" dirty="0" smtClean="0">
                <a:latin typeface="Segoe Print" pitchFamily="2" charset="0"/>
              </a:rPr>
              <a:t>–</a:t>
            </a:r>
          </a:p>
          <a:p>
            <a:r>
              <a:rPr lang="ru-RU" sz="2800" b="1" i="1" dirty="0" smtClean="0">
                <a:latin typeface="Segoe Print" pitchFamily="2" charset="0"/>
              </a:rPr>
              <a:t> </a:t>
            </a:r>
            <a:r>
              <a:rPr lang="ru-RU" sz="2800" b="1" i="1" dirty="0">
                <a:latin typeface="Segoe Print" pitchFamily="2" charset="0"/>
              </a:rPr>
              <a:t>в кротости её речей.</a:t>
            </a:r>
          </a:p>
        </p:txBody>
      </p:sp>
    </p:spTree>
    <p:extLst>
      <p:ext uri="{BB962C8B-B14F-4D97-AF65-F5344CB8AC3E}">
        <p14:creationId xmlns:p14="http://schemas.microsoft.com/office/powerpoint/2010/main" val="702548695"/>
      </p:ext>
    </p:extLst>
  </p:cSld>
  <p:clrMapOvr>
    <a:masterClrMapping/>
  </p:clrMapOvr>
  <p:transition spd="slow" advTm="7755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Windows7\Desktop\ИМЯнареч\SDC10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1222"/>
            <a:ext cx="4732498" cy="6309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4048" y="1124743"/>
            <a:ext cx="387798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8"/>
            <a:endParaRPr lang="be-BY" sz="2800" b="1" i="1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004048" y="548680"/>
            <a:ext cx="3695242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Segoe Print" pitchFamily="2" charset="0"/>
              </a:rPr>
              <a:t>Всем привет!</a:t>
            </a:r>
          </a:p>
          <a:p>
            <a:endParaRPr lang="ru-RU" sz="2800" b="1" i="1" dirty="0" smtClean="0">
              <a:latin typeface="Segoe Print" pitchFamily="2" charset="0"/>
            </a:endParaRPr>
          </a:p>
          <a:p>
            <a:r>
              <a:rPr lang="ru-RU" sz="2800" b="1" i="1" dirty="0" smtClean="0">
                <a:latin typeface="Segoe Print" pitchFamily="2" charset="0"/>
              </a:rPr>
              <a:t>Я теперь </a:t>
            </a:r>
          </a:p>
          <a:p>
            <a:r>
              <a:rPr lang="ru-RU" sz="2800" b="1" i="1" dirty="0" smtClean="0">
                <a:latin typeface="Segoe Print" pitchFamily="2" charset="0"/>
              </a:rPr>
              <a:t>не просто Димка,</a:t>
            </a:r>
          </a:p>
          <a:p>
            <a:r>
              <a:rPr lang="ru-RU" sz="2800" b="1" i="1" dirty="0" smtClean="0">
                <a:latin typeface="Segoe Print" pitchFamily="2" charset="0"/>
              </a:rPr>
              <a:t>Я – брат!</a:t>
            </a:r>
          </a:p>
          <a:p>
            <a:r>
              <a:rPr lang="ru-RU" sz="2800" b="1" i="1" dirty="0" smtClean="0">
                <a:latin typeface="Segoe Print" pitchFamily="2" charset="0"/>
              </a:rPr>
              <a:t>Притом – </a:t>
            </a:r>
          </a:p>
          <a:p>
            <a:r>
              <a:rPr lang="ru-RU" sz="4000" b="1" i="1" dirty="0" smtClean="0">
                <a:latin typeface="Segoe Print" pitchFamily="2" charset="0"/>
              </a:rPr>
              <a:t>старший!</a:t>
            </a:r>
            <a:endParaRPr lang="ru-RU" sz="4000" b="1" i="1" dirty="0">
              <a:latin typeface="Segoe Print" pitchFamily="2" charset="0"/>
            </a:endParaRPr>
          </a:p>
        </p:txBody>
      </p:sp>
      <p:pic>
        <p:nvPicPr>
          <p:cNvPr id="1027" name="Picture 3" descr="C:\Users\Windows7\Desktop\лора\malysh_min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56" y="3841889"/>
            <a:ext cx="1490149" cy="257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90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428">
        <p:dissolve/>
      </p:transition>
    </mc:Choice>
    <mc:Fallback xmlns="">
      <p:transition spd="slow" advTm="742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720</TotalTime>
  <Words>491</Words>
  <Application>Microsoft Office PowerPoint</Application>
  <PresentationFormat>Экран (4:3)</PresentationFormat>
  <Paragraphs>152</Paragraphs>
  <Slides>57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Windows7</dc:creator>
  <cp:lastModifiedBy>Zags</cp:lastModifiedBy>
  <cp:revision>72</cp:revision>
  <dcterms:created xsi:type="dcterms:W3CDTF">2017-06-03T19:32:48Z</dcterms:created>
  <dcterms:modified xsi:type="dcterms:W3CDTF">2017-06-05T11:16:07Z</dcterms:modified>
</cp:coreProperties>
</file>